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45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301" r:id="rId31"/>
    <p:sldId id="304" r:id="rId32"/>
    <p:sldId id="302" r:id="rId33"/>
    <p:sldId id="337" r:id="rId34"/>
    <p:sldId id="347" r:id="rId35"/>
    <p:sldId id="348" r:id="rId36"/>
    <p:sldId id="349" r:id="rId37"/>
    <p:sldId id="350" r:id="rId38"/>
    <p:sldId id="351" r:id="rId39"/>
    <p:sldId id="352" r:id="rId40"/>
    <p:sldId id="346" r:id="rId41"/>
    <p:sldId id="338" r:id="rId42"/>
    <p:sldId id="339" r:id="rId43"/>
    <p:sldId id="340" r:id="rId44"/>
    <p:sldId id="341" r:id="rId45"/>
    <p:sldId id="342" r:id="rId46"/>
    <p:sldId id="343" r:id="rId47"/>
    <p:sldId id="329" r:id="rId48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81" autoAdjust="0"/>
  </p:normalViewPr>
  <p:slideViewPr>
    <p:cSldViewPr>
      <p:cViewPr varScale="1">
        <p:scale>
          <a:sx n="60" d="100"/>
          <a:sy n="60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1:26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6966 2740 882 0,'0'-19'27'15,"0"10"11"-15,0 2 38 16,0 6-29-16,0 1-3 15,0 0-21-15,0 0-17 16,0 0-6-16,0 0-6 0,0 17 2 16,0 8 4-16,0 3 2 15,0 1 0-15,0-2-1 16,3-5 1-16,0-6 0 16,5-7-2-16,-1-2-3 15,2-3 1 1,13-4 2-16,23-7 6 0,24-25 33 15,22-15-15-15,13-11-7 16,11-6-9-16,2-2-3 16,-1 0-2-16,-10 4-2 15,-14 6 0-15,-24 13-1 16,-12 12 0-16,-24 11 4 16,-9 8 0-16,-11 4 2 0,-6 0 2 15,-2 5 2-15,0 3-3 16,-2 0 0-16,-1 0-7 15,-1 0 0-15,1 0 0 16,-1 0-3-16,2 0-9 16,-2 5-50-16,0 21-73 15,-7 18-20-15,-21 11-293 16</inkml:trace>
  <inkml:trace contextRef="#ctx0" brushRef="#br0" timeOffset="36095.0886">1826 6162 313 0,'0'0'61'15,"0"0"11"-15,0 0-26 16,0 0-6-16,0 0 6 16,0 0-7-16,0 0-3 15,51-39 11-15,-44 34-13 16,-1-2-11-16,-3-1 25 0,0 0-11 16,3-5 3-1,-3-2-23-15,-1-2 6 0,-2 3 15 16,0-5-15-16,0-1 6 15,-2 1 3-15,-10-3-4 16,-7 0-12-16,-1 2 4 16,-8 0-9-16,-2 4-2 15,-3 5 0-15,-3 5 0 16,-2 6-6-16,-4 3 0 16,-1 19-2-16,-5 9 0 15,-2 10-1-15,-1 1 0 16,-3 4 4-16,-1 4-4 15,7 3-1-15,5 0-2 0,10 6 1 16,9-3 1-16,8-1-1 16,9 1 0-16,7-6 1 15,0-3 0-15,0-4 1 16,20-4 1 0,7 0-1-16,4-3 0 0,5 2 1 15,3-1-1-15,4-1 2 16,2 6 0-16,-2 6-2 15,-1 7 0-15,-7 10-1 16,-6 3 1-16,-5 0 0 16,-9 3 0-16,-2 1-3 15,-10 0 5-15,-3 5-2 16,0 2 2-16,0-3-1 16,-14 3-1-16,-6-3 0 0,-7 0 0 15,-9 4 0 1,-7 6-1-16,-12 9 1 0,-2 4 0 15,-8 0 0-15,-1 3 0 16,2-5 0-16,1-5-1 16,11-3 0-16,7-9 0 15,11-8 1-15,9-8 0 16,20-9-1-16,5-6 1 16,0-8 0-16,25-9 5 15,11-2-5-15,6-2-2 16,7-4 2-16,5 2 0 15,0 2 3-15,1 2-3 0,-3 2 0 16,-7 2-1-16,0 9 1 16,-7 1 0-16,-8 2-2 15,0 5 4-15,-8 6-4 16,-5 5-2-16,-1 7 4 16,-7 10-2-16,-6 7 2 15,-3 6 0-15,0 9 0 16,-9 6 0-16,-13 14 0 15,-5 9 0-15,-3 9-1 16,-7 10 1-16,1-1 1 16,-6 11-1-16,5-1 3 15,-2 2-3-15,5 5-5 16,-5 6 5-16,-1 1 0 16,1-3 0-16,0-11-2 15,3-9 2-15,8-7 0 16,7-7 0-16,12-7 2 0,9-9-5 15,12-16 3-15,23-16 0 16,21-21 0-16,23-13 1 16,30-15 3-16,34-21-2 15,30-17 0-15,23 0 2 16,11-22 2-16,8-12 2 16,-2-6-1-16,2-2 0 15,0-2 0-15,-11 2-6 16,-25 8 1-16,-37 5-2 0,-48 12 4 15,-42 11-4-15,-46 6-38 16,-18 13-282-16,-46 13-435 16</inkml:trace>
  <inkml:trace contextRef="#ctx0" brushRef="#br0" timeOffset="46024.2135">6990 6327 103 0,'0'0'109'16,"0"0"-45"-16,0 0-11 16,0 0 12-16,0-3-37 15,0-1 28-15,0 1-15 16,0 3 2-16,0 0-18 15,0 0-6-15,0 0-3 16,0 0 6-16,0 0-2 16,0 0 3-16,0 0 13 15,0 0 8-15,0 0-4 16,0 0-12-16,0 0-9 16,0 0 0-16,0 0 0 15,0 0-1-15,0 0-2 16,0 0-2-16,0 0 1 15,0 0-9-15,0 0-5 16,0 0 3-16,0 0-3 0,0 0-1 16,0 0 0-16,0 0-5 15,0 10 5-15,0 4 0 16,0 0 1-16,0 5-1 16,0 1 2-16,6-1 0 15,0 5-2-15,-1-2 2 16,3-5-1-16,-2 2-1 15,1-3 2-15,3-5 3 16,0-2-5-16,2-4 0 16,9-5 2-16,15 0 1 15,22-21 5-15,24-18 9 16,20-14-1-16,21-13-8 0,11-8 2 16,13-7-10-16,1-1 2 15,-7-2-2-15,-14 7 3 16,-21 9 1-16,-21 9-1 15,-18 13 1-15,-15 15 2 16,-16 12-2-16,-17 7 1 16,-8 4-2-16,-4 7 4 15,-7-1-1-15,0 2-2 16,0 0-1-16,0 0-2 16,0 0 4-16,0 0-6 15,0 0 1-15,0 0-3 16,0 0 3-16,0 0 5 15,0 0-5-15,0 0-3 16,0 0 3-16,0 0 1 16,0 0-1-16,0 0 0 0,-7 0-27 15,-14 13-6-15,0 4-23 16,-3 5-48-16,2-2-92 16,-1 0-142-16</inkml:trace>
  <inkml:trace contextRef="#ctx0" brushRef="#br0" timeOffset="46912.363">7703 7545 681 0,'0'0'15'16,"0"0"6"-16,0 0 31 15,0 0 17-15,0 0-56 16,0 0-9-16,0-6-1 15,0 6 0-15,0 0 3 16,0 0-1-16,0 3 4 16,0 4 5-16,0 9-8 15,0 5 28-15,4-1 2 0,-1 3-9 16,1 0-13-16,0-4-6 16,-1-1 1-16,3-5-4 15,0-4-5-15,0 0 5 16,4-5-3-16,10-4-2 15,9 0 3-15,30-25 45 16,21-17-4-16,24-11-13 16,19-9 5-16,11-10-27 15,5 5-3-15,-5-1 3 16,-4 11-6-16,-14 7 1 16,-18 7-4-16,-23 11 0 15,-30 8 3-15,-18 8-3 16,-18 6 1-16,-2 3 6 15,-4 3-2-15,-3 0 0 16,3 2 5-16,-3 2 9 16,0 0-9-16,0 0-8 0,0 0-1 15,0 0-1-15,0 0-2 16,0 0 2-16,0 0 0 16,0 0 2-16,0 0-1 15,0 0-1-15,0 0-3 16,0 0 3-16,0 0 3 15,0 0-3-15,0 0 0 16,0 0-2-16,0 0 2 16,0 0 1-16,0 0 1 15,0 0-2-15,0 0-2 0,0 0-23 16,0 0-29-16,-6 4-47 16,-10 12-58-16,-5 5-103 15,-5 1-364 1</inkml:trace>
  <inkml:trace contextRef="#ctx0" brushRef="#br0" timeOffset="47596.2474">7655 8983 783 0,'0'0'12'0,"0"0"1"15,0 0 16-15,0 0-1 16,0 0-28-16,0 0-2 15,0 6 1-15,0 11 1 16,0 3 7-16,4 3 0 16,1 0 5-16,-1 2 3 15,3-4 0-15,-2-1 1 16,3-6 1-16,1-6-8 16,3-3-2-16,15-5 6 15,16-11 25-15,24-26 24 16,28-18-28-16,28-14-21 15,20-7 15-15,7-5 8 16,9 2-17-16,-1 7-9 0,-7 10-1 16,-25 13-2-16,-21 9-7 15,-35 12 0-15,-24 5 5 16,-20 8-4-16,-16 4 1 16,-7 2 3-16,-3 2-5 15,0 5 0-15,0-1-3 16,-13 3 1-16,-3 0-19 15,-1 3-23-15,-5 16-19 16,-1 4-29-16,-4 2-67 16,-1 2-142-16</inkml:trace>
  <inkml:trace contextRef="#ctx0" brushRef="#br0" timeOffset="48358.814">6568 10324 600 0,'0'0'19'0,"0"0"19"16,0 0 48-16,0 0-35 15,0 0-30-15,0 0-13 16,18-30 1-16,-8 30-2 15,-3 0 1-15,3 0 5 16,0 14 18-16,-1 4 0 16,0-1-3-16,1 3 4 15,1 0-18-15,3-6 1 16,3-5-7-16,1 2 0 16,3-11-2-16,15 0 9 15,13-21 22-15,20-20 4 16,15-15-18-16,24-19-10 15,18-14-5-15,24-9 40 16,11-3-27-16,2 3-9 0,-1 12-2 16,-23 16-8-16,-24 19 2 15,-27 13-4-15,-33 18 2 16,-26 4 1-16,-13 9-2 16,-16 1 3-16,0 4 2 15,0-3-6-15,-9 3 0 16,-4-1-1-16,5 3 0 15,-1 0-12-15,3 0-21 16,0 5-36-16,-1 12-37 0,-1 7-53 16,4-5-113-1,-1 3-290-15</inkml:trace>
  <inkml:trace contextRef="#ctx0" brushRef="#br0" timeOffset="48959.9481">7709 11618 99 0,'0'0'885'16,"0"0"-872"-16,0 0 2 15,0 0 20-15,0 0-14 16,0 0-21-16,-18 11 0 0,21 14 1 16,3 0 0-16,1-3 2 15,7-5-2-15,-2-5 5 16,4-7-1-16,14-5 6 15,12-8 14-15,16-31-1 16,24-17-7-16,12-16-5 16,12-12 1-16,-1 2 6 15,-1 6-7-15,-16 15 2 16,-14 14-6-16,-25 13-2 16,-14 11-5-16,-11 9-1 15,-11 4-3-15,-10 7-5 16,0 3-18-16,-3 0-12 15,0 0-31-15,-6 17-34 16,-14 5-43-16,3 11-105 16</inkml:trace>
  <inkml:trace contextRef="#ctx0" brushRef="#br0" timeOffset="49657.823">7650 13208 895 0,'0'0'15'0,"0"0"5"0,0 0 15 15,0 0-11-15,0 0-23 16,0 0 0-16,5 52 6 15,-5-12 12-15,0-4-9 16,0-6 0-16,0-10 0 16,4-7 0-16,17-10 6 0,13-3-1 15,25-27 31 1,21-16 1-16,22-18-32 0,10-12-14 16,3-4 4-16,-2-1-1 15,5-2-2-15,1-5 3 16,2 4-3-16,1 13 8 15,-17 21-5-15,-24 19-5 16,-27 20 0-16,-25 8-1 16,-14 0-10-16,-15 8-63 15,0 17-2-15,-21 8 20 16,-12 10-8-16,-7 3-68 16,-13 7-41-16,-6-4-40 15,-2 4-170-15</inkml:trace>
  <inkml:trace contextRef="#ctx0" brushRef="#br0" timeOffset="50341.4997">7821 14316 738 0,'0'0'34'0,"0"0"46"16,0 0-25-16,0 0-33 16,0 0-5-16,0 0-3 15,0 0-1-15,26-34 3 16,-26 34-7-16,2 0-4 0,-2 0-1 15,1 9 5-15,-1 7 14 16,0 1-1-16,0-4 7 16,0 0-6-16,1-6-15 15,5-3-4-15,1 1 2 16,8-5 0-16,17 0 1 16,24-22 3-16,23-15 4 15,24-18-10-15,18-12-1 16,12-6-1-16,16-9 2 15,3-1-1-15,-1 4-2 16,-10 10 1-16,-23 13-2 16,-27 12 0-16,-24 8 0 15,-23 7 0-15,-10 4 2 16,-12 6 1-16,-10 7-2 0,-6 5-1 16,-3 1 4-1,0 5 1-15,-3-2-5 0,0 0 0 16,0 3-3-16,0 0-1 15,-9 10-14-15,-14 12-42 16,-6 2-51-16,-1 2-121 16</inkml:trace>
  <inkml:trace contextRef="#ctx0" brushRef="#br0" timeOffset="51673.0501">9529 16276 803 0,'0'0'15'16,"0"0"11"-16,0 0-18 16,0 0 0-16,0 0-8 15,0 0 1-15,-16 59 0 0,16-36 1 16,0-3-1-16,7-7-1 16,5-5 4-16,4-5 8 15,4-3 14-15,18-17 26 16,19-21-3-16,13-12-17 15,18-14-12-15,6-9-9 16,11-9 2-16,2-4-11 16,-4 0 6-16,-8 10-8 15,-14 14 0-15,-16 9 4 16,-10 16-4-16,-12 4 1 16,-8 11 0-16,-11 4 5 15,-6 8-4-15,-9 5-2 16,-2 3 3-16,-3 0-9 15,-1 2 5-15,0 0 0 16,1 0 1-16,-1 0-1 0,0 0 1 16,0 0 0-16,-3 0 1 15,4 2 0-15,-4 1-1 16,3 1 0-16,-3-4 1 16,0 3 0-16,0-3 3 15,0 0-3-15,0 0-1 16,0 0 0-16,0 0 0 15,0 0-3-15,0 0 3 16,0 0 0-16,0 0 3 16,0 0-3-16,0 0 1 15,0 0-1-15,0 0 1 0,0 0-1 16,0 0 0 0,0 0 3-16,0 0-2 0,0 0-1 15,0 0 0-15,0 0 0 16,0 0-3-16,0 0 3 15,0 0 5-15,0 0-5 16,0 0 0-16,3 0 1 16,-3 0-1-16,0 0 0 15,0 0 0-15,0 0-2 16,0 0 2-16,0 0 0 16,0 0 0-16,0 0 0 15,0 0 0-15,0 0 0 16,0 0-1-16,0 0 1 15,0 0 1-15,0 0 3 16,0 0-4-16,0 0 0 0,0 0 0 16,0 0 0-16,0 0-2 15,0 0 2-15,0 0 4 16,0 0-3-16,0 0-1 16,0 0-5-16,0 0-58 15,0 0-52-15,0 0-187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16:59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8564 6549 644 0,'0'-13'21'15,"0"5"90"-15,0 0 6 0,0 3-78 16,4 2 32 0,-1 2-36-16,-3 1-34 15,0 0 21-15,0 4-18 16,0 20 0-16,0 4-4 16,0 3 26-16,-3 3-25 0,-1-9-1 15,4-3 13-15,0-7-17 16,0-5 9-16,16-6-1 15,8-4-4-15,8-6 22 16,10-19-18-16,9-4 10 16,9-7-10-16,6-3 19 15,4-5-19-15,1-2 3 16,-2-4-7-16,-8 8 3 16,-12 4-3-16,-10 12 0 15,-12 10 3-15,-15 9-9 0,-9 0 8 16,-3 7-4-1,0 0-15-15,-10 7-118 0,-20 15 69 16,-8 7-126-16,-11 2-233 16</inkml:trace>
  <inkml:trace contextRef="#ctx0" brushRef="#br0" timeOffset="429.9693">8721 6674 626 0,'0'0'45'15,"0"0"25"-15,0 0 32 16,0 0-95-16,0 0 29 16,0 0-26-16,2-48-8 0,-2 50-2 15,0 16 0-15,0 3 3 16,-9 5-3-16,-1-3 2 15,0-1-2-15,1-3 0 16,4-7 2-16,2-4-5 16,3-5 8-16,0-1-1 15,0-2-4-15,12 0 17 16,19-12 36-16,15-11-5 16,13-6-30-16,1-5-1 15,6-2-14-15,-2 0 12 16,2-3-15-16,-7 0 14 0,-4 5-18 15,-13 6 6 1,-7 9-2-16,-14 6 0 16,-12 6 2-16,-4 4-2 0,-5 3 0 15,-5 0-22-15,-19 12-50 16,-8 12-43-16,-3-2-85 16,2 2-93-16</inkml:trace>
  <inkml:trace contextRef="#ctx0" brushRef="#br0" timeOffset="774.1679">8974 6663 393 0,'0'0'95'0,"0"0"-35"16,0 0 25-16,0 0-11 16,0 0-73-16,0 0 11 0,-39 45-3 15,29-29-9-15,0 2 12 16,0-3-12-1,7-5 6-15,0-3 6 0,0-2-12 16,3-4 5-16,0-1 8 16,3 0 15-16,20 0 25 15,16-13 57-15,10-7-80 16,9-4-16-16,6-8-6 16,9-2-8-16,3-5 17 15,3-1-17-15,-4 3 10 16,-11 2-12-16,-12 12 4 15,-16 6 2-15,-17 7-4 0,-8 6 0 16,-11 2 0-16,0 2 0 16,-14 0-159-16,-14 6 10 15,-2 4-86-15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16:05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 13418 588 0,'-12'-18'27'16,"6"4"-11"-16,3 0-1 15,3 0 50-15,0 2 24 0,0 2-80 16,0 3 50 0,0 4-51-16,0 3 21 0,0 0-27 15,0 0 16-15,0 0-18 16,0 10 0-16,3 9-9 16,13 6 3-16,-2 3 12 15,2-1-3-15,-1-3-3 16,0-4 1-16,-3-8-1 15,4-2 0-15,-2-6-1 16,2-4 1-16,7-4 13 16,15-25 39-16,19-25-4 15,19-25-11-15,12-20-2 16,6-7-35-16,-6 1 26 16,-16 9-31-16,-14 13 10 15,-18 20-4-15,-16 17-1 0,-12 17-1 16,-3 13-7-16,-6 13 8 15,-3 3-110-15,0 25 28 16,-19 25-132-16,-20 12-4 16</inkml:trace>
  <inkml:trace contextRef="#ctx0" brushRef="#br0" timeOffset="417.093">1110 13497 613 0,'0'0'38'0,"0"0"-25"16,0 0 25-16,0 0-38 16,0 0 5-16,0 0-14 15,-12 51 2-15,12-12 7 16,0 0 0-16,3-6 1 15,3-5-7-15,0-6 12 16,2-10-6-16,-1-4 0 16,-1-7 0-16,3-1 0 15,13-9 19-15,11-25 58 16,9-16 30-16,18-22-86 16,8-16 11-16,10-20-17 0,16-21 14 15,0-2-17 1,-6 15-12-16,-24 20 10 15,-24 33-9-15,-22 20 4 16,-6 17-2-16,-11 13-3 0,0 13-25 16,-1 0 10-16,0 25-69 15,-17 12-39-15,-5 13 16 16,-8 3-67-16,-3 2-293 16</inkml:trace>
  <inkml:trace contextRef="#ctx0" brushRef="#br0" timeOffset="785.4643">1353 13525 350 0,'0'0'84'0,"0"0"-84"16,0 0 14-16,0 0-14 15,0 0 7-15,0 0-3 16,-61 191 36-16,58-159-27 15,3-4 15-15,0-8-17 16,0-8 7-16,3-8-18 16,6-4 16-16,9-4-6 15,15-25 77-15,16-21 17 16,21-22-20-16,18-24-57 16,12-15-10-16,12-23 8 15,4-3-1-15,-8-3-5 0,-15 18-19 16,-18 26 11-16,-24 30-10 15,-21 32-1-15,-17 15 0 16,-11 15-1-16,-2 4 1 16,0 0-38-16,0 7-29 15,-2 19-80-15,-14 5 33 16,-1 1-164-16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18:03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3915 8015 581 0,'0'-7'32'15,"-2"2"29"-15,2 1 37 16,0 0-15-16,0 0-56 16,0 2 5-16,0-1-24 15,0 0-4-15,2 3-6 16,3 0 4-16,1 0-2 16,-1 12 0-16,-2 8 2 15,0 7 0-15,-3 2 3 16,0-2 0-16,3-4-6 0,0-6 2 15,4-7 0 1,5-4-1-16,6-6 5 0,9-3 14 16,22-24 50-16,23-16-55 15,16-10 20-15,16-13-22 16,2-1 3 0,0-4-9-16,-3-4 8 0,-9 0-7 15,-4 0-7-15,-7 4 10 16,-13 7-10-16,-9 14 3 15,-15 14 2-15,-13 12-5 16,-17 10-1-16,-5 9 1 16,-11 5 0-16,0 0-15 0,0 0 4 15,0 23-140 1,-12 8 25-16,-12 4-266 0</inkml:trace>
  <inkml:trace contextRef="#ctx0" brushRef="#br0" timeOffset="4351.3659">6383 8335 288 0,'0'0'16'0,"0"0"-13"0,0 0-2 15,0 0 40 1,0 0 57-16,0 0-98 0,-99-13 35 16,89 11-22-16,-2 0 5 15,-1-1-10-15,-4 1-2 16,-5-3 2-16,-2 0-8 16,-10 1 14-16,-2-4-14 15,-10 0 6-15,-5-1-2 16,-8-3-4-16,0 0 12 15,-9 2 2-15,-1-1-1 16,-1 3-10-16,-5 0-3 16,4 1 4-16,-1-2 1 15,5 2-5-15,4 2 9 16,-2-3 1-16,-4 1-9 0,-1 2 21 16,1 5-22-1,1 0 4-15,-4 0 4 0,2 0-8 16,0 0 5-16,0 8 0 15,1-4-2-15,2 4 0 16,3-6-4-16,3 4 2 16,0-2 4-16,1 2-5 15,-1-2 0-15,7 3 0 16,-1 0 0-16,3-2 4 16,-2 2-9-16,0 0 8 15,-1 2-3-15,0-1 0 16,-1 0-1-16,5 3 1 15,-2-1 0-15,1 4-1 16,3 1 1-16,1 2 2 0,-1 3 3 16,4 0-5-16,2 0 0 15,1-1 2-15,6 6-2 16,2-4 1-16,0 0-3 16,1 1 4-16,2-2-1 15,1 5-1-15,0-3 0 16,6-3 0-16,0 4 0 15,2-2 2-15,5 0-2 16,1 1 0-16,4-2 5 16,-3 3-5-16,3 0 0 15,-1-1 3-15,4 2-3 0,3 2 2 16,3 1-7 0,0-1 8-16,3 1-3 15,0-1 0-15,0-4 1 16,0 0 3-16,0 0-4 0,6-2 10 15,6 2-11-15,-3-1 2 16,7 2 11-16,-2 0-12 16,2 3 10-16,0 0 2 15,1 1-7-15,-1 0 15 16,1-4-21-16,2 0 2 16,-1-1 4-16,3 2-5 15,1-4 10-15,-2 3 5 16,5 0-4-16,-5-4 2 0,3 3-13 15,-3-3 7 1,2 1 3-16,-3-1-10 0,1-2 0 16,-1 0 9-16,2 0-9 15,3-3 9-15,3 1-9 16,3 1 3 0,4-3 10-16,-1 4-13 0,-3-5 3 15,2-1 2-15,-2 2-2 16,-6-4 2-16,0 2-10 15,3 0 10-15,-2-2-4 16,2-1-1-16,4 0 3 16,2-1-2-16,3 0-1 15,3-1-8-15,4-3 8 16,5-3 4-16,4 0 10 16,6 0-14-16,0 0 0 15,-1 0 0-15,1-3 0 0,-4-3 5 16,-2 1-5-16,3 3 0 15,-1-1 3-15,-3 2-3 16,1 1 2-16,-3 0-2 16,-1 0 0-16,4 0 5 15,-3 0-7-15,2 0 4 16,4 0 3-16,2-3-5 16,1-2 0-16,6 0 1 15,5-2-1-15,-6 0-1 16,1-2-1-16,1 0 2 15,-2-4 2-15,4-1-2 16,3 0 0-16,-4 2 0 16,2-2 0-16,-2 0 1 0,-5 1-3 15,-3 1 4-15,0 2 0 16,-1-2-2-16,-6 1 0 16,-2 0 6-16,-8-1-6 15,-5-1 0-15,3-1-3 16,-6 0 6-16,0-3-1 15,-3 0-2-15,0 0-1 16,0-4 1-16,-1-2 0 16,-2 0-1-16,-5-4-3 15,1-2 8-15,-4-1-1 16,1-3-3-16,-4-3-1 16,-1-2 1-16,3 0 1 15,-2 1 12-15,-7 5-23 16,2 0 20-16,-1 3-6 0,-1-1-4 15,-3-3-2-15,3 4 2 16,-5-3 0-16,4-2 0 16,-5 1-4-16,-3 4 8 15,0-2 0-15,0 2-4 16,-3 0 1-16,-9 2-1 16,-6 0 0-16,-9 5 1 15,-7-2-3-15,-15 4 4 16,-17 3 2-16,-13 1-4 0,-8 2-4 15,1-1 4 1,1 5 0-16,9 1-7 0,6 1-5 16,10 5-61-16,11 0-56 15,4-2-143 1</inkml:trace>
  <inkml:trace contextRef="#ctx0" brushRef="#br0" timeOffset="10663.3802">8817 9115 361 0,'0'-4'33'16,"0"2"33"-16,0 0 0 15,1 1-34-15,-1-1-11 16,0 2-17-16,0 0 0 16,0 0-4-16,2 0-13 15,-2 5 4-15,0 12 9 0,0 0-220 16</inkml:trace>
  <inkml:trace contextRef="#ctx0" brushRef="#br0" timeOffset="15592.4252">10714 8199 150 0,'0'0'68'0,"0"0"1"16,0 0 53-16,0 0-98 16,0 0 50-16,0 0-42 0,0 0-10 15,-16-12 9-15,13 10-17 16,-7-6 11-16,1 1-11 15,-8 2-4 1,-5-4-10-16,-4 1 2 0,-3-4 5 16,-7 0-2-16,-3 2-2 15,-1 0 23-15,1 1-3 16,-3-1-12-16,-4 3 1 16,-4-1-1-16,0-1-1 15,-2 2-10-15,-3 0 13 16,4 2 1-16,-4 0-7 15,2 0 2-15,0 4-9 16,1-1 7-16,-5 2 2 16,-4 0-9-16,1 0 6 15,2 0 7-15,0 0-13 0,0 0 5 16,1 0-5 0,2 3 4-16,-4 4-2 0,6-1-2 15,-3 0 7-15,5 1-7 16,5 2 2-16,-1-1-2 15,2 1 0-15,-4 2 0 16,-2-2 5-16,5 1-5 16,-1 0 3-16,6-1-3 15,7 1 5-15,-2 1 1 16,2 5-6-16,-2 0 1 16,-2 4-1-16,3 0 0 15,-4 0 8-15,-1 4-4 16,4-1-4-16,-2 2 2 15,6-2-7-15,-1 1 10 0,1 0-3 16,3-2-2-16,-1 6 3 16,-3-2 3-16,5-1-6 15,-2 1 4-15,1-2-4 16,6 1 2-16,-1 0 1 16,2 0-3-16,1 3 3 15,3-3 4-15,3 0-6 16,1 0-1-16,7-2-2 15,-2 4 2-15,-1-4 6 16,4 4-6-16,3-2 0 16,0-1 4-16,3-1-4 0,0-3 3 15,0 0-5 1,0-3 4-16,0 2-1 0,3-2-1 16,8 2 7-16,0-2-5 15,1 3-2-15,3 0 8 16,-3 3-8-16,0 2 0 15,3-1 6-15,-3 2-6 16,0 1 6-16,1-4-5 16,4-3-1-16,2 0 10 15,-1-3-10-15,4 2 5 16,5 1 7-16,-3-4-12 16,3 1 8-16,-1-3 0 15,6 3-7-15,-2-4 12 0,-2 1-13 16,-1 1 1-16,-2-2 3 15,-1 3-4-15,-3-1 0 16,3-3 0-16,1-2 0 16,2 1 8-16,-1-2-12 15,3-1 8-15,1-3-2 16,2-1-2-16,1-1 3 16,2 4-2-16,-3-4-1 15,0 4 0-15,4-2 0 16,0-2 0-16,7-1 0 15,2-2 0-15,4 0 0 16,-4 0 0-16,0 0 0 16,-2 0-1-16,6 0 1 15,-1 0 1-15,7-2 0 0,1-3-1 16,3-2 5-16,-4 4-5 16,-4 3 0-16,1-2 1 15,-3 2-3-15,-1 0 4 16,1 0-1-16,0 0-1 15,6 0 1-15,0 0-1 16,1 0 0-16,-4 0 3 16,-1 0-6-16,1 0 6 15,0 0-4-15,-4-3 1 16,-2 1-3-16,1-2 3 16,0-2 3-16,2-1-3 15,0-3-3-15,4 1 2 16,-2-1 2-16,5 0-2 15,-5 0 6-15,-1-3-3 0,-3 2-2 16,-3 2-1-16,0-2 0 16,-5 0 1-16,1-4 7 15,-4 1-7-15,-7 2 0 16,0-1 0-16,-9 0 2 16,-1 2 0-16,-6-1-4 15,0-2 4-15,-1-3 3 16,2-5-5-16,2-5 3 15,-3-6-3-15,4 1 0 16,-5-4 1-16,-6 2-4 16,0-2 6-16,-5-1 0 0,3 4-3 15,-4-6 0-15,0 2 0 16,0-4 0-16,0 0 1 16,0 1-2-16,-9 0 2 15,-2-1 0-15,-2-1-1 16,-6 6-1-16,-1-3 1 15,-4 2 0-15,0-2-1 16,-10 3-1-16,1 2 2 16,-4 1 0-16,-2 0 0 15,0 4-1-15,-4 2 1 16,1 4 0-16,0 0 0 16,0 7-3-16,-7 2 6 15,3 4 1-15,-2 0-4 0,5 8-2 16,7-1 2-16,7-2 0 15,3 5 0-15,4 0-2 16,-1 0-8-16,-7 10 8 16,-8 7-118-16,-27 0-232 15</inkml:trace>
  <inkml:trace contextRef="#ctx0" brushRef="#br0" timeOffset="20491.3481">13156 8842 82 0,'0'-4'25'15,"0"4"-25"-15,3 0-1 16,2 0-105-16</inkml:trace>
  <inkml:trace contextRef="#ctx0" brushRef="#br0" timeOffset="20761.6254">12928 10383 365 0,'0'0'61'0,"0"0"-54"16,0 0 13-16,0 0-19 16,0 0-1-16,0 0-150 15</inkml:trace>
  <inkml:trace contextRef="#ctx0" brushRef="#br0" timeOffset="21382.5651">12846 8864 233 0,'0'0'229'16,"0"0"-223"-16,0 0 53 15,0 0 28-15,0 0-55 16,0 0 7-16,-16-26-39 15,16 45 0-15,0 1 0 16,0 0 2-16,0-3-2 16,5-4 0-16,3-4 5 0,0-1-5 15,1-3 1-15,1-4 15 16,14-1 29-16,5-3 11 16,16-17 5-16,12-6-35 15,10-8-14-15,8-5-5 16,-3-1 3-16,1 3 0 15,-10 1-10-15,-11 3 10 16,-11 7-8-16,-17 6-2 16,-13 10-3-16,-3 4 3 15,-8 6 4-15,0 0-4 0,-4 16-18 16,-26 16-77-16,-11 12 18 16,-9 12-120-1</inkml:trace>
  <inkml:trace contextRef="#ctx0" brushRef="#br0" timeOffset="21982.3662">12758 10122 497 0,'0'0'25'0,"0"0"-25"16,0 0 42-16,0 0-31 16,0 0-1-1,0 0-15-15,6 17 10 0,-6 3 4 16,0 3-4-16,0 2-3 15,0 0 42-15,0-6 3 16,0-9-44-16,0-1 16 16,0-5-12-16,0-4 13 15,16 0 26-15,17-13 56 16,5-13-32-16,18-8-46 0,8-5-10 16,5-1-14-16,1-3 5 15,0 1 5-15,-11 5-10 16,-9 7 9-16,-13 4-1 15,-11 10-6-15,-9 2 8 16,-5 2-10-16,-3 4 0 16,-4 6 5-16,-2 2-5 15,-3 0 1-15,0 0 0 16,0 0-1-16,0 0-2 16,0 0-1-16,0 0 4 15,0 0-1-15,0 0 0 16,0 0-3-16,0 0 3 15,0 0 0-15,0 0-22 16,0 0 20-16,0 0-15 16,0 0-9-16,0 0-21 0,0 0-30 15,0 0-37-15,0 0-125 16</inkml:trace>
  <inkml:trace contextRef="#ctx0" brushRef="#br0" timeOffset="22694.4963">14891 8947 446 0,'0'0'23'15,"0"0"12"-15,0 0 28 16,0 0-6-16,0 0-47 16,0 0-1-16,0 2-9 15,0 18 0-15,0 1-2 16,0 0 4-16,0-3-1 0,0-5-1 16,0 1 1-16,0-5 0 15,0-5 4-15,4-4 8 16,12 0 9-16,10 0 86 15,10-16-35-15,9-8-67 16,6-2 16-16,9-1 3 16,3-2-18-16,1-4 2 15,-3-4-15-15,-3 6 12 16,-5 0-5-16,-13 4-1 16,-7 7 0-16,-9 6 0 15,-9 4 0-15,-8 5 2 16,-4 5-5-16,-3 0-9 15,-2 12-4-15,-18 19-46 16,-10 5-175-16,0 7-185 16</inkml:trace>
  <inkml:trace contextRef="#ctx0" brushRef="#br0" timeOffset="23280.9292">14952 10176 487 0,'0'0'68'15,"0"0"-2"-15,0 0 38 16,0 0-80-16,0 0 1 16,0 0-25-16,0 5-5 15,0 9 4-15,0 6 2 16,0-3 7-16,0-5-8 0,0-2-3 15,4-3 3 1,9-3 10-16,10-4 2 0,14 0 20 16,10-14 21-16,14-6-33 15,5-4-20-15,0 2 10 16,-1-2-10-16,-11-2 0 16,-2 0 8-16,-6 1-12 15,-11 1 8-15,-3 1 1 16,-8 6-5-16,-11 4 4 15,-2 3-3-15,-2 2-1 16,-6 2 10-16,-3 4-11 16,0-1 2-16,0 2 5 15,0-3-6-15,0 4 1 16,0-3-1-16,0 2 0 0,0-1-1 16,0-1-9-16,-17 0-48 15,-1 0-108-15,0-4-206 16</inkml:trace>
  <inkml:trace contextRef="#ctx0" brushRef="#br0" timeOffset="26566.2078">15739 8345 28 0,'0'0'278'0,"0"0"-210"16,0 0-26-16,0 0 18 16,0 0-8-16,0 0-42 15,0 0 33-15,0 0-12 16,0 0-23-16,0 0 25 15,0-3-27-15,-7 0 0 16,-6-1-6-16,1 1 6 16,-8-4-6-16,1 0 0 0,-4 0 2 15,-1-1-10 1,-4 1 16-16,-1 0-7 0,0 0-1 16,1-1 3-16,4 0-3 15,-6-1 0-15,0-2 1 16,2 1-3-16,-2 0 4 15,2 3 2-15,-1-2-4 16,4 2 2-16,0 0-2 16,1 1 0-16,0 1 3 15,-3-3-4-15,-1 5 2 16,-4-1 1-16,-1 2-2 16,1-1-1-16,-2 3 1 15,-1 0 0-15,4 0 6 16,0 0-12-16,2 0 12 15,-1 0-4-15,4 0-2 16,-4 0-3-16,3 0 3 0,-3 0 0 16,0 0 6-16,-1-5-10 15,-2 2 8-15,2 2-2 16,4-4-2-16,-6 2 5 16,7 1-5-16,3-1 0 15,4 0 10-15,0-1-15 16,2 1 10-16,-4-1 4 15,3 1-9-15,-8-2 4 16,0 2-4-16,-1 0 0 16,-1-1 1-16,-6 0-1 15,6 1 0-15,-1-1 8 16,3 1-8-16,4-4 6 16,-4 7-6-16,2-2 0 15,-2-1 0-15,3 2 0 16,1-2 0-16,-1 3 11 0,3-3-11 15,-1-1 10-15,-6 4-10 16,-3 0 0-16,2 0 7 16,-5 0-16-16,0 0 18 15,5 0-6-15,-5 0-3 16,4 0 2-16,3 1-2 16,-7 2 0-16,1 0 5 15,0 3-5-15,-5 2 1 16,-2-2 10-16,0 3-11 15,-3-1 1-15,3 0-1 0,1-1 0 16,-1 0 4 0,-1 1-9-16,-2 0 10 0,-3-1-3 15,2 0-2-15,-2-1 3 16,2 3-3-16,1-4 0 16,0 2 4-16,6 2-9 15,4-2 10-15,2 1-1 16,2 2-4-16,-1 2 1 15,2-2-1-15,1 2 0 16,-3-1 4-16,0-1-9 16,0 3 10-16,-4 1-1 15,8-5-4-15,-4 4 2 16,2-3-2-16,1 3 0 0,-1 1 7 16,1-1-17-16,-4 2 20 15,3 0-4-15,-3 1-6 16,-3-2 6-16,1 2-6 15,6-2 0-15,1-3 13 16,2 0-10-16,3 3-2 16,0-5 10-16,2 5-11 15,-3-1 3-15,-1 0-3 16,-4 1 0-16,1 1 5 16,-2-1-6-16,5 3 4 15,-3-1 3-15,5 0-6 16,-3 1 5-16,3 0-5 15,-4-1 0-15,3 1 6 16,-1 0-10-16,4-2 8 0,-5 2 5 16,1 2-9-16,2-1 9 15,3-2-9-15,2 1 0 16,-2 0 5-16,4 0-10 16,4 1 11-16,3-2-3 15,0 8-3-15,0-5 10 16,4 2-10-16,1-1 0 15,1 1 1-15,0 0-6 16,0 0 10-16,0-2 0 16,4 3-5-16,4 1 20 15,1 3-20-15,0-4 0 16,1 4 8-16,4-2 1 0,2 1-6 16,2-2 9-16,-1-3-12 15,2 4 19-15,2-4-19 16,-2 0 0-16,-3-2 6 15,4-1-8 1,-5 0 5-16,4 0 0 0,2-2-3 16,-5 2 9-16,7 0-9 15,-4 2 0-15,1-5 3 16,2 3-5-16,2 0 4 16,-3-5 6-16,3 5-8 15,-2-4 4-15,-3 0-4 0,4-3 0 16,-5 0 1-1,7 1-1-15,-4-2 0 0,3 0 5 16,-3-2-5-16,4 1 12 16,-3-3-12-16,7-2 1 15,-2-2-1-15,2-1 3 16,3 0 2-16,1 3 1 16,-4-1-6-16,6 1 5 15,-1-1-5-15,-5-2 0 16,6 3-1-16,1-3-4 15,0 0 10-15,2 0-4 16,-1 0-1-16,1 0 2 16,-2 0-2-16,0 0 0 15,-2 0 0-15,4 0-10 16,0 0 20-16,1 0-10 0,4 0 0 16,-4 0 5-1,6 0-5-15,-6 0 0 0,0 0 2 16,-1 0-12-16,-5 0 18 15,0 3-8-15,-1 0 0 16,4-2 2-16,0 1-2 16,0-2 0-16,-4 3 3 15,3-3-11-15,-2 2 15 16,-2 0-7-16,-1-2 0 16,3 0-2-16,4 0 2 15,-3 0 1-15,5 0 2 16,0 0-6-16,-1 0 4 15,-3 0-1-15,-3 0 0 16,2 0 1-16,3 0-6 0,-1 0 5 16,-1-2 0-16,2-3-3 15,-2 3 6-15,4-5-1 16,-3 4-2-16,-2-4-2 16,3 3 2-16,-1-2 2 15,0 2-1-15,3-2-2 16,3 2 2-16,3-1-1 15,3 5 0-15,-8-3-1 16,-2 3 1-16,-5 0 2 16,4 0-2-16,-6 0-2 15,2 0 2-15,3 0 0 16,-3 0 0-16,1-5 5 0,0 0-6 16,4 2 2-1,-1-5-1-15,-3 5 0 0,0-3 0 16,1 2 0-16,-2-3 0 15,-4 1-3 1,3 3 2-16,-2-5 2 0,1-1 1 16,-1 2-2-16,0-3-4 15,-2 3 4-15,-1-1 0 16,0-2 0-16,-1-1-3 16,-5-2 6-16,-1 4 0 15,-3-2-3-15,-3-2 0 16,4 3 2-16,-4-3-2 15,5-1 3-15,2-5-6 0,1 2 6 16,2-3-3-16,-4-2 0 16,2 2 1-16,-3 0-1 15,-2-4 0-15,-3 4 1 16,-2-2-1-16,2-2 1 16,-2-2 1-16,-2-3-2 15,2-1 0-15,-3-4 3 16,-1 5-3-16,0 2 4 15,-2-1-6-15,-4 0 2 16,2-2 0-16,-2-2-4 16,-2-1 10-16,0 0-6 15,0-2 0-15,0-3-3 16,0 1 2-16,-6 1 2 0,-2 0 2 16,4 0-3-1,-7 5-1-15,2 0 1 0,-1 3 0 16,-3 1 0-16,4 1-1 15,-6 4 2-15,3 1 0 16,3 0-1-16,-4 2 1 16,3 0-1-16,0 3 0 15,-2 2-1-15,2-2-2 16,-1 5 6-16,-2-2-3 16,2 0 0-16,0 4 0 15,-5-4 1-15,2 3-1 16,2-1-1-16,-6 1-1 0,4 0 4 15,0 1-2 1,-5-2 0-16,2 3 0 16,1-2 0-16,-4 2 0 0,6-2 0 15,0 1-3-15,-2 4 6 16,2 0-3-16,2 1 0 16,0 1-2-16,3 3 2 15,-2 0 0-15,2 0-16 16,-2 0 9-16,-2 9-42 15,-1 8-52-15,-1 1-148 16,-12-1-99-16</inkml:trace>
  <inkml:trace contextRef="#ctx0" brushRef="#br0" timeOffset="35905.3967">18175 7040 660 0,'0'0'0'0,"0"0"14"15,0 0 59-15,0 0 1 0,0 0-14 16,0 0-55-16,0 0 6 16,20-73-15-16,-10 98 4 15,0 6 0-15,-4 0-5 16,0-1 18-16,0-2-13 15,0-8 0-15,3-3 2 16,-1-1-2-16,1-7 0 16,7-8 0-16,12-1 55 15,15-12 4-15,19-19-3 16,17-13-18-16,9-11-23 16,4-11-13-16,2 1-2 15,0-5 6-15,-1 4-10 16,-2 4 26-16,-2 6-22 15,-4 6 0-15,-16 11 1 0,-14 11-2 16,-22 9-2-16,-17 10 3 16,-7 2-10-16,-6 6 13 15,-3 1-3-15,0 1 0 16,-3 23-60-16,-25 10 50 16,-15 10-86-16,-14 10-36 15,-5 2-111-15,-15 3-347 16</inkml:trace>
  <inkml:trace contextRef="#ctx0" brushRef="#br0" timeOffset="36356.8986">18629 7160 97 0,'0'0'459'0,"0"0"-420"16,0 0 100-16,0 0-61 15,0 0 7-15,0 0-62 16,0-51-23-16,0 57-6 16,0 18 1-16,-6 3 5 15,3 3 0-15,0-5 5 16,-1-1-10-16,4-7 5 16,0-7 0-16,0 0-8 15,0-7 22-15,0-3-14 16,0 0 6-16,16 0 15 15,24-27 30-15,24-10-17 16,20-10-13-16,17-12 3 0,7-6-22 16,9-8 2-1,4-5 10-15,-3 1-3 0,-5 12-15 16,-19 10 4-16,-22 13 0 16,-26 13-13-16,-22 10 36 15,-12 9-16-15,-9 6-7 16,-3 1 5-16,0 3-16 15,0 0 4-15,0 2-14 16,-19 16 5-16,-8 5-24 16,-12 4-15-16,-6 2-26 15,-9 4-129-15,-4-1 18 0</inkml:trace>
  <inkml:trace contextRef="#ctx0" brushRef="#br0" timeOffset="36744.5704">19154 6991 98 0,'0'0'215'0,"0"0"-70"16,0 0-45-16,0 0-64 15,0 0 3-15,0 0-39 16,-6 17 1-16,-2-4-2 16,-1 6 2-16,-2 3 22 15,1-2 12-15,4-3-31 0,2-4 20 16,4-5-24-1,0-5 4-15,0-3 24 0,0 0-25 16,1 0 49-16,28-8 73 16,16-14-71-16,25-12-24 15,16-5-30-15,8-4 8 16,7-6 8-16,0-1-8 16,-3 0-1-16,-1-1-7 15,-7 6 12-15,-14 6-21 16,-11 6 9-16,-16 9 0 15,-17 9-6-15,-17 8 21 16,-8 4-15-16,-7 3 0 16,0 0-47-16,-13 17 9 15,-17 11-9-15,-14 9-14 16,-8 2-179-16,-7 3-264 16</inkml:trace>
  <inkml:trace contextRef="#ctx0" brushRef="#br0" timeOffset="55137.8376">17684 8952 337 0,'-1'-8'38'0,"-1"-3"82"0,2 5-39 16,-1 1 32-1,1 2-28-15,-2 3-79 0,2 0 57 16,0 0-63-16,-1 0 1 15,-1 8-12-15,-1 5 21 16,0 6-10-16,1-5 0 16,2-1 9-16,0-4-9 15,0-1 0-15,0-4 11 16,3-1-11-16,18-3 13 16,11 0 62-16,17-17-33 15,13-4-11-15,2-4-16 16,2-2-9-16,-5 1 1 15,-2-2 4-15,-4 2-8 16,-7 2-1-16,-11 5-2 16,-11 4 9-16,-11 7-9 0,-9 2 0 15,-1 6-23 1,-3 0 9-16,1 0-50 0,5 10-87 16,4 6 20-16,7 1-214 15</inkml:trace>
  <inkml:trace contextRef="#ctx0" brushRef="#br0" timeOffset="55836.7116">19492 8917 430 0,'0'0'91'0,"0"0"-34"0,0 0 38 16,0 0 1-16,0 0-94 16,0 0 45-16,12-20-47 15,-12 20-9-15,0 0 1 16,0 13 15-16,0 0-7 15,0 8 0-15,0-6 4 16,0-1-4-16,0 3 0 16,8-4 1-16,5-1-4 15,7-5 9-15,11-7 23 16,12 0 2-16,11 0 4 16,0-12-1-16,10-5-27 15,-5-3 0-15,-1 0 8 0,-4-1-8 16,-7 2-4-16,-7 0-3 15,-11 6 14-15,-6 6-14 16,-11 0 0-16,-6 3 10 16,0 1-3-16,-5 0-3 15,2 3 5-15,-3 0-9 16,0 0 4-16,0 0-5 16,0 0 1-16,0 0-1 15,0 0-2-15,0 0 6 16,0 0-2-16,0 0-1 15,0 0 1-15,0 0-1 16,0 0 0-16,0 0-56 16,0-4-61-16,0-3-177 15</inkml:trace>
  <inkml:trace contextRef="#ctx0" brushRef="#br0" timeOffset="56535.0656">20287 8015 38 0,'0'0'16'0,"0"0"6"15,0 0-22-15,0 0 9 16,0 0-9-16,0 0 3 16,-196-26-1-16,154 26-2 15,-4 0-4-15,-2 0 2 16,-9 0-54-16</inkml:trace>
  <inkml:trace contextRef="#ctx0" brushRef="#br0" timeOffset="59287.5301">19717 10254 548 0,'0'0'47'16,"0"0"83"-16,0 0-56 0,0 0 13 15,0 0-33 1,0 0-48-16,0 0 22 0,0-30-28 16,0 30 9-16,0 0-9 15,0 0-14-15,0 13 14 16,0 4 0-16,0 6 3 15,0-3-7-15,0-3 8 16,0-3 0-16,0-2-4 16,0-5 1-16,7 1 0 15,3-6-1-15,3 1 17 16,8-3-5-16,7 0 17 16,10-10 10-16,2-7-32 0,5-2 4 15,-3-4 11 1,-3 0-11-16,-7-1-5 0,-3 4-6 15,-7 3 0-15,-4 8 14 16,-8-1-14-16,-2 4 2 16,-5 5 7-16,-3 1 4 15,1 0-2-15,-1 0-15 16,0 0 8-16,0 0-3 16,0 0-1-16,0 0-1 15,0 0 1-15,0 0 0 16,0 0 1-16,0 0-3 15,0 0 4-15,0 0 0 16,0 0-2-16,0 0 0 0,0 0 0 16,0 0 0-1,0-3 2-15,0 3-7 16,0 0 10-16,0 0-10 0,0 0 4 16,0 0-44-16,-16 3-6 15,-8 9-44 1,-3 0-180-16,2-5-397 0</inkml:trace>
  <inkml:trace contextRef="#ctx0" brushRef="#br0" timeOffset="59570.3959">20034 10207 159 0,'0'0'60'16,"0"0"58"-16,0 0 5 15,0 0-57-15,0 0 0 16,0 0-8-16,35-25-19 15,-36 25-39-15,-20 0-66 16,-4 8-70-16</inkml:trace>
  <inkml:trace contextRef="#ctx0" brushRef="#br0" timeOffset="59990.2728">19749 10202 493 0,'0'0'31'0,"0"0"121"16,0 0-52-16,0 0-37 15,0 0-19-15,0 0-7 16,-8-24 9-16,8 24-22 15,0 0-13-15,0 0 18 16,0 0 5-16,0 0-26 0,0 0 5 16,0 0-12-16,12 0 18 15,9 7-14-15,3 6 4 16,3 4 19-16,-2 8-25 16,-1 5 9-16,-2 4-17 15,1 2 10-15,-2 1 0 16,0-1-5-16,-3-5 2 15,0-2-2-15,-4-9 0 16,-2-5 3-16,-1-1-6 0,-2-7 6 16,-5-1 1-16,-4 1-4 15,0-4-37 1,-25-3-85-16,-9 0-313 0</inkml:trace>
  <inkml:trace contextRef="#ctx0" brushRef="#br0" timeOffset="60968.3293">19609 8877 235 0,'0'0'34'0,"0"0"15"15,0 0 69-15,0 0-62 16,0 0-46-16,0 0 14 16,1-13 28-16,-1 10-27 15,0 2-20-15,-4-2 32 16,-1 3-20-16,-2 0 0 16,-1 0-17-16,-2 0 6 15,4 0-4-15,-2 0-2 16,1 0 2-16,1 0-4 15,3 0 4-15,0 0 4 16,3 0-6-16,0 0 4 16,0 0 1-16,0 0 32 15,0 0-29-15,0 0 50 16,0 0-19-16,0 0 14 0,0 0 15 16,10-2-68-16,7-1 45 15,5 1-45-15,0-1 27 16,-5 3-27-16,2 0 4 15,-4 3-1-15,3 7-3 16,-1 4 7-16,0 2-7 16,1 4 0-16,-1 3-1 15,4 8-3-15,-3-2 8 16,3 6 7-16,-5-1-11 16,-4-4-2-16,-3-4 2 15,0-6 0-15,-5-1 2 0,-2-8-8 16,-2 3 12-16,0-2 0 15,0 1-6-15,-3 4-5 16,-6 2-22-16,4-1-12 16,5-8-230-16,0-7-385 15</inkml:trace>
  <inkml:trace contextRef="#ctx0" brushRef="#br0" timeOffset="69934.3628">10451 9472 446 0,'-2'0'9'0,"2"0"-8"16,0 0 49-16,0 0 25 15,0 0-70-15,0 2 12 16,-3 2-17-16,-9 4-17 15,-1-3-569-15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21:03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1720 6611 553 0,'0'0'15'16,"0"0"29"-16,0 0 30 16,0 0-4-16,0 0-41 15,0 0 5-15,2-26-27 0,1 26-1 16,-1 0-6-16,6 17-6 15,-6 7 6-15,2 3 20 16,-1-3-16-16,-3 2-4 16,3-9 1-16,0-5 10 15,3-4-11-15,1-5 9 16,-2 0-4-16,10-3 26 16,15-9-31-16,25-25 62 15,18-15-13-15,14-8-16 16,8-6-33-16,-4-2 17 15,-3-7-3-15,6-1-4 16,7-2-2-16,1 7-11 16,-2 10 6-16,-15 14-1 15,-21 15-2-15,-24 15-1 16,-17 11-20-16,-10 3-18 0,-13 9-223 16,0 5-244-1</inkml:trace>
  <inkml:trace contextRef="#ctx0" brushRef="#br0" timeOffset="951.8645">17429 5668 669 0,'0'0'17'0,"0"0"71"16,0 0-36-16,0 0-37 16,0 0 20-16,0 0-35 15,5-27-11-15,-5 46 11 16,0 4 0-16,0 1 8 0,0-2-8 16,0-8 1-16,0-4-1 15,1-5 0-15,4-1 13 16,7-4-13-16,13 0 3 15,21-21 23-15,23-13-1 16,17-7-20-16,11-8 28 16,8-3-21-16,2 4-8 15,2 1-4-15,-1 2 1 16,-4 10 5-16,-16 8-6 16,-18 10 5-16,-24 12-4 15,-17 5-1-15,-18 0 1 16,-10 1-3-16,-1 6 0 15,0 3 2-15,-4 3-71 16,-19 4-58-16,-16 3 46 0,-4-1-84 16,-5-3-340-16</inkml:trace>
  <inkml:trace contextRef="#ctx0" brushRef="#br0" timeOffset="30938.5914">14758 6411 529 0,'0'0'32'16,"0"0"45"-16,0 0-21 15,0 0-21-15,0 0-1 16,0 0-18-16,0 0 1 15,42-75-12-15,-41 75 4 16,1 0-9-16,-2 0-3 16,0 8-2-16,0 14 6 15,0 4-1-15,0 1 10 16,0-4-10-16,-2-8 7 16,2-6 5-16,0-6-1 0,0-2-11 15,0-1 9-15,22-4 2 16,22-22 86-16,27-14-67 15,19-13 13-15,11-2-21 16,5-5-6-16,2-1-20 16,-4 0 4-16,-6 4 0 15,-12 4 5-15,-10 9 4 16,-24 10-6-16,-20 12-3 16,-15 10 2-16,-8 5-5 15,-6 7 3-15,-3 0-28 16,0 0 5-16,0 0-88 15,-16 7 1-15,-17 12-14 0,-6 1-68 16,-3 0-244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22:54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5865 5235 841 0,'0'0'88'0,"0"0"-78"16,0 0 2-16,0 0-5 15,0 0 17-15,0 0 21 16,0 0-13-16,8-44-17 15,-8 44-7-15,0 0-4 16,0 0-4-16,3 8 0 16,0 14 0-16,0 7 1 15,-3 12 5-15,0-5-4 16,0 0 4-16,0-7 1 16,0-7-5-16,0-5 2 15,16-7-3-15,4-10 0 16,26 0 5-16,21-25 20 0,30-13 11 15,30-11-20-15,13-6-1 16,6-6-8-16,0-7-8 16,-10-2 3-16,-9 7-3 15,-17 7 2-15,-22 11-2 16,-22 8 4-16,-17 7-2 16,-10 3 3-16,-14 6 2 15,-4 3-6-15,-6 3 6 16,-3 9-5-16,-8 0 1 15,-1 4 0-15,-3 2-2 16,1 0-2-16,-1 0 2 16,0 0-2-16,0 0 1 15,0 0-1-15,0 0-1 16,0 0 2-16,0 0-1 16,0 0 1-16,0 3 2 0,0-1-2 15,0-2 0-15,0 0 1 16,0 0-1-16,0 0 1 15,0 0-1-15,0 0 0 16,0 0-1-16,0 1 1 16,0-1-1-16,0 0 1 15,0 0 0-15,0 0 0 16,0 0 0-16,0 0 0 16,0 0 0-16,0 0 0 15,0 0 0-15,0 0-2 16,0 2 1-16,0-2 1 0,0 0-1 15,0 0 0 1,0 0 1-16,0 0-1 0,0 0 0 16,0 0 1-16,0 0 0 15,0 0 0-15,0 0 0 16,0 0 0-16,0 0 0 16,0 0 0-16,0 0 0 15,0 0 0-15,0 0 0 16,0 0 1-16,0 0-1 15,0 0 0-15,0 0 0 16,0 0 0-16,0 0 0 16,0 0 0-16,0 0 0 0,0 0 1 15,0 0-1 1,0 0 0-16,0 0-1 0,0 0 1 16,0 0 0-16,0 0 1 15,0 0-1-15,0 0 0 16,0 0-1-16,0 0 0 15,0 0 0-15,0 0 1 16,0 0 0-16,0 0-1 16,0 0 1-16,0 0 0 15,0 0 0-15,0 0 0 16,0 0 0-16,0 0 0 16,0 0 0-16,0 0-1 15,0 0 1-15,0 0 0 0,0 0-1 16,0 0 0-16,0 0 0 15,0 0 0-15,0 0 1 16,0 0 0-16,0 0-2 16,0 0 2-16,0 0 0 15,0 0 0-15,0 0-1 16,0 0 2-16,0 0-2 16,0 0 2-16,0 0-2 15,0 0 1-15,0 0 0 16,0 0-1-16,0 0 1 15,0 0-1-15,0 0 1 16,0 0-1-16,0 0 1 16,0 0 0-16,0 0-2 15,0 0 1-15,0 0 1 16,0 0-2-16,0 0 1 0,0 0 1 16,0 0-1-16,0 0 0 15,0 0 0-15,0 0 0 16,0 0 0-16,0 1 1 15,0-1-1-15,0 0 0 16,0 0 0-16,0 0 1 16,0 0 0-16,0 0 0 15,0 0 0-15,0 0 0 16,0 0-5-16,0 0-15 16,0 0-31-16,0 1-47 15,-14 6-148-15</inkml:trace>
  <inkml:trace contextRef="#ctx0" brushRef="#br0" timeOffset="1847.9129">3813 6522 646 0,'0'0'9'0,"0"0"-1"16,0 0 23-16,0 0 23 16,0 0-5-16,0 0-12 0,2-13-24 15,-2 13 0-15,0 0-4 16,0 0-5-16,0 0 2 16,0 0 0-16,0 0-3 15,0 0 6-15,0 0-6 16,0 0-2-16,0 0 1 15,0 0 3-15,4 0-2 16,-1 0 0-16,4 11 0 16,-1 5 8-16,-1 7 9 15,-2 3-7-15,-3 3 11 16,0 0-5-16,0-5-9 16,2 0-6-16,8-4-1 0,0-7 1 15,5-5-2-15,9-8 0 16,15 0 5-16,16-19 8 15,21-12 28-15,15-10-22 16,6-3-12-16,3-4-1 16,-9-1-2-16,-3-1 1 15,-8 3-1-15,-12 7-3 16,-6 4-1-16,-17 11-1 16,-15 6 4-16,-11 8-5 15,-8 5 1-15,-7 1 0 16,-4 5 1-16,0-3-1 15,0 3-1-15,0 0 0 16,0 0 0-16,0 0-1 16,0 0-1-16,0 0 2 15,0 0 0-15,0 0-1 16,0 0 1-16,0 0 0 16,0 0 1-16,0 0 1 0,0 0-2 15,0 0 0-15,0 0 0 16,0 0 1-16,0 0-1 15,0 0 0-15,0 0 1 16,0 0-1-16,0 0 0 16,0 0-1-16,0 0 1 15,0 0 0-15,0 0 1 16,0 0-1-16,0 0 0 16,0 0 0-16,0 0 0 15,0 0 0-15,0 0 0 0,0 0 0 16,0 0 0-1,0 0 1-15,0 0-1 0,0 0 0 16,0 0 0-16,0 0 0 16,0 0 1-16,0 0-1 15,0 0 0-15,0 0 1 16,0 0 0-16,0 0-1 16,0 0 0-16,0 0 0 15,0 0 0-15,0 0 0 16,0 0 0-16,0 0 0 15,0 0 0-15,0 0 0 16,0 0 0-16,0 0 0 16,0 0 1-16,0 0-1 0,0 0 0 15,0 0 0 1,0 0 0-16,0 0 0 0,0 0 1 16,0 0-1-16,0 0 1 15,0 0-1-15,0 0 0 16,0 0 0-16,0 0 1 15,0 0 0-15,0 0-1 16,0 0 2-16,0 0-2 16,0 0 0-16,0 0 0 15,0 0-10-15,0 0-54 16,0 0-79-16,-18 0-313 16</inkml:trace>
  <inkml:trace contextRef="#ctx0" brushRef="#br0" timeOffset="8017.0263">5394 8193 78 0,'0'0'697'0,"0"0"-687"15,0 0-6-15,0 0 11 16,0 0 18-16,0 0-5 16,0 0-11-16,21-45-8 15,-15 70-9-15,0 8 12 16,4-3 14-16,-5 4-7 0,2-8-5 15,1-4 1-15,2-8-7 16,-1-4-1-16,6-10-2 16,18 0 1-16,15-31 20 15,25-23 41-15,22-24-37 16,11-6-11-16,7-8-8 16,5 4 2-16,9 3-3 15,0 4-1-15,5 3 0 16,1 3-3-16,-9 7-2 15,-21 10-2-15,-19 15-1 16,-28 13 0-16,-21 11 1 16,-22 11 1-16,-8 5-2 0,-5 3-1 15,0 0 0-15,0 0 0 16,0 7-5-16,-9 12-4 16,-5 2-22-16,-6 6-25 15,1 1-52-15,-8-5-64 16,-1-3-234-16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24:32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19383 6278 492 0,'0'0'46'0,"0"0"37"16,0 0 59-16,0 0-44 16,0 0-29-16,0 0-5 15,-12-44-5-15,12 42-17 16,0 2-15-16,0 0-17 16,0 0-10-16,-1 0-5 15,1 3 3-15,-3 11-8 0,2 8 10 16,1 0 2-16,0 1-2 15,0-3 0-15,0 1 3 16,0-3-2-16,0-4-1 16,0 0 0-16,0-4-3 15,0-3 3-15,0-2 3 16,0 0-2-16,0-2 2 16,0 0 1-16,-2 1-4 15,-6-2-49-15,-2-2-65 16,1 0-115-16,9-3-336 15</inkml:trace>
  <inkml:trace contextRef="#ctx0" brushRef="#br0" timeOffset="421.5647">19591 6072 656 0,'0'0'24'0,"0"0"43"15,0 0 20-15,0 0-10 16,0 0-19-16,0 0-26 16,-206-119-25-16,172 119-6 15,-4 8-1-15,-3 18 4 16,2 8-4-16,3 8 0 16,1 4-1-16,6 2 3 15,5 2-4-15,6 0 2 0,11-3-1 16,7-5-1-1,0-2 2-15,20-4 0 0,18-5 4 16,15-6-2-16,12-11 3 16,6-6 0-16,4-8-4 15,-7 0 7-15,-6-17-8 16,-11-9 3-16,-7-8 3 16,-10-3 4-16,-10-3 3 15,-13-2 10-15,-11-1-2 16,-3 0-9-16,-21 4-5 15,-15 2-5-15,-6 8 2 16,-4 8-4-16,1 8-61 0,1 7-33 16,8 6-156-16,12 0-471 15</inkml:trace>
  <inkml:trace contextRef="#ctx0" brushRef="#br0" timeOffset="4983.5292">19988 6343 184 0,'0'0'39'16,"0"0"-21"-16,0 0 4 15,0 0 17-15,0 0-9 16,0 0-6-16,0 0 7 16,-5 12 30-16,5-12 6 15,0 0-7-15,0 0 21 16,0 0 16-16,0 0-2 15,0 0-26-15,5-8-40 16,8-3-16-16,3-1-1 16,6-5-1-16,11-3-4 15,9-9-1-15,12-2 1 16,7-8-2-16,2-7 1 16,-1 0 1-16,-3-4-4 15,-6 1 8-15,-9-1-4 16,-5 3 5-16,-14 1 0 0,-6 8-3 15,-11 1 3-15,-5 8-5 16,-3 3-5-16,-8 9 4 16,-17 3-6-16,-11 8 5 15,-6 6-5-15,-6 0 0 16,-1 9 0-16,3 11-2 16,3 7 1-16,9 2 1 15,4 3-3-15,10-4 0 16,5 1 1-16,8-2-6 15,4 0 5-15,3-1 1 0,0 0 1 16,11-1 0 0,12 3 1-16,4 2 0 0,6 2-2 15,1 2 3-15,0 1-6 16,-1 2 10-16,-6-4-5 16,-8-2 0-1,-8-1-2-15,-2-5 0 0,-9-5 4 16,0 0 0-16,-5-4-2 15,-20-4-6-15,-6-2 6 16,-8-4 6-16,-5-3-5 16,2-3 1-16,3 0-2 15,7 0 1-15,8 0-1 0,8-3 0 16,9-2 2-16,5-2 5 16,2-2-7-16,7-4 0 15,23-1-10-15,12-3 0 16,10-2 5-16,4 4 2 15,-3-2-1-15,-4-3 3 16,-4 0 0-16,-3 1 1 16,-10 1 0-16,-6-1 1 15,-9 2 5-15,-11 7 1 16,-1 0 3-16,-3 6 21 16,-2 3-15-16,0-1-3 15,0 2-13-15,0 0-10 16,0 7 2-16,-2 16 6 15,-3 0 2-15,3 5-3 16,2-3 3-16,0 0 5 0,0-3-5 16,0-3-2-16,6-2 1 15,3-5 2-15,-2-1 1 16,1-3-2-16,-1-3 1 16,-2-2-5-16,-1-3-59 15,-1 0-118-15,1-6-256 16</inkml:trace>
  <inkml:trace contextRef="#ctx0" brushRef="#br0" timeOffset="5155.7101">20717 6024 737 0,'0'0'9'16,"0"0"-2"-16,0 0-4 15,0 0-3-15,0 0-42 16,0 0-77-16,33 35-476 16</inkml:trace>
  <inkml:trace contextRef="#ctx0" brushRef="#br0" timeOffset="6091.4695">20723 6287 801 0,'0'0'15'0,"0"0"45"0,0 0 55 15,0 0-39 1,0 0-58-16,0 0-18 16,22-66 2-16,2 61 3 0,-4 4-2 15,-4 1-3-15,-6 0-1 16,-1 0-1-16,-1 14-4 15,1 6 3-15,-3 6 3 16,-2 3 0-16,-2-3 6 16,-2-1-6-16,0-3 0 15,0-8 1-15,0-5-1 0,0-6 0 16,0 0 2 0,1-3-1-16,-1 0 1 15,4 0 21-15,4-9 33 0,4-6-31 16,7-7-23-1,4-2 1-15,1 4-2 0,3-1 1 16,-1 4-2-16,-3 5-2 16,-8 7 2-16,-5 2 0 15,-4 3-4-15,0 0-2 16,3 17-1-16,4 3 2 16,-2 2 5-16,-1 2-1 15,-2-1 1-15,-4-3 1 16,1-4 0-16,-2-5-1 15,-2-3 0-15,-1-5 0 16,2-2 2-16,-2-1-2 0,0 0 6 16,1 0 5-16,6-1 13 15,2-13 3-15,4-7-27 16,7 1 2-16,3-4-1 16,-6-2 1-16,3 6-2 15,-5 6 1-15,-5 6-1 16,-5 5 0-16,-5 2-2 15,0 1 0-15,0 0-2 16,4 9-9-16,2 13 11 16,0 2 2-16,1 0 0 15,0 3 1-15,-1-7-1 16,1-1 2-16,1-5-1 16,2-4-1-16,-1-5 0 15,0-3 1-15,0-2-1 16,1 0 2-16,6-7 3 0,3-10 1 15,-1-4-5-15,2-2 2 16,-3 1 0-16,-1-1 0 16,-2 0-2-16,-1 3-1 15,-6 1 3-15,-1 5 1 16,-1 7 0-16,-4 5-3 16,-1 2-1-16,0 0 0 15,0 0-10-15,0 9 6 16,0 11 0-16,0 6 4 15,0-3-3-15,0 0 7 16,0 1-4-16,0-4 0 16,0-3 0-16,5-3-1 15,2 1 0-15,2-5-1 16,1-1-6-16,7-6-40 16,3-3-54-16,6 0-79 0,2-3-259 15</inkml:trace>
  <inkml:trace contextRef="#ctx0" brushRef="#br0" timeOffset="6246.1687">21661 6142 538 0,'0'0'16'0,"0"0"-16"0,0 0 5 16,0 0-5-1</inkml:trace>
  <inkml:trace contextRef="#ctx0" brushRef="#br0" timeOffset="6584.5703">21903 5726 972 0,'0'0'16'0,"0"0"54"0,0 0 16 16,0 0-24-16,0 0-59 15,0 0-3-15,0 17-11 16,0 36 11-16,0 3 3 16,-2 9-2-16,-4-4-1 15,0 0 2-15,0-1-2 16,2-2 0-16,-1-7 1 15,1-7 4-15,2-8-4 16,0-4-1-16,2-9 1 16,0-3-4-16,0-6 3 15,8-6-32-15,13-4-57 16,13-4-81-16,8 0-126 16,4-11-254-16</inkml:trace>
  <inkml:trace contextRef="#ctx0" brushRef="#br0" timeOffset="7338.6222">22183 6244 529 0,'0'0'127'16,"0"0"42"-16,0 0-43 16,0 0-47-16,0 0-35 15,0 0-33-15,-92-53-9 16,57 69-2-16,4-1 6 16,10 4-6-16,9-2-9 15,8-1 9-15,4-3-1 16,0-4 2-16,0-1-2 15,10-5 2-15,8-3 1 16,6 0 4-16,1 0-3 0,4-3-2 16,-6-6 5-16,-6 2-4 15,-8 7-1 1,-3 0-1-16,-3 0-7 0,4 4 5 16,1 11-2-1,2 2 4-15,-2-5 0 0,0 2 5 16,-2-7-5-16,-1-3-3 15,-2-2 3-15,-3-2 2 16,3 0 4-16,4-2 11 16,2-9-17-16,2-3 1 15,2-1 1-15,2 1 3 16,0-2-4-16,6 0-1 16,3 2-2-16,1 2 1 15,2 5-2-15,-3 5 0 0,0 2 1 16,-2 0 0-16,-1 4 0 15,-3 10 2-15,-3 6-2 16,-3 2-3-16,-5 2 4 16,0-1 1-16,-5-3 0 15,-2-5-1-15,0-1 1 16,0-4 0-16,-2-3 1 16,-9-3 5-16,-3-4-3 15,0 0-1-15,1 0-1 16,6 0 1-16,1-9 1 15,6-5 2-15,0-2-3 16,0-2-2-16,13-1-4 0,11-1 0 16,3 3 0-16,0 4 3 15,5 0 0-15,-4 3 1 16,6 3-1-16,-3 0 2 16,-1 4-2-16,-4 1 0 15,-7 2 1-15,-5 0-5 16,-3 14 1-16,-5 5 3 15,-1 3-2-15,-5 1 1 16,0 0 3-16,0-6-1 16,0 0 0-16,-3-5 2 15,-4 0-2-15,2-3 0 16,0-3-23-16,5-1-76 16,0-5-195-16,8 0-240 15</inkml:trace>
  <inkml:trace contextRef="#ctx0" brushRef="#br0" timeOffset="7466.2703">22890 6275 589 0,'0'0'35'0,"0"0"93"15,0 0-84-15,0 0-19 16,0 0-14-16,0 0-11 16,0-51-107-16,9 45-355 15</inkml:trace>
  <inkml:trace contextRef="#ctx0" brushRef="#br0" timeOffset="7751.5104">23130 5866 461 0,'0'0'357'15,"0"0"-245"-15,0 0 9 0,0 0-33 16,0 0-35-16,0 0-53 15,11-24 0-15,-11 59-8 16,0 15 8-16,0 9 1 16,-5 0 1-16,-8 0 0 15,-4-4 1-15,3-4-3 16,1-7 1-16,2-10-1 16,3-2 4-16,1-5-4 0,1-4 0 15,-1-4-1-15,3-5-48 16,1-6-156-16,3-8-346 15</inkml:trace>
  <inkml:trace contextRef="#ctx0" brushRef="#br0" timeOffset="8291.1923">23065 6278 72 0,'0'0'558'16,"0"0"-376"-16,0 0-79 15,0 0-27-15,0 0-15 16,0 0-21-16,110-107-20 15,-86 104-11-15,2 3-3 16,-3 0 1-16,-1 0-7 0,-2 3 0 16,-7 14 0-16,0 3-1 15,-5 4 1-15,-5 1 0 16,-3 0 1-16,0 0 3 16,0-5-4-16,0-3-2 15,2-6-4-15,4-3-27 16,0-5 1-16,5-3 21 15,3 0 9-15,2-5 0 16,-1-9 4-16,3-2-1 16,-3-1 5-16,0 0 2 15,0-2-8-15,-3 2 15 16,0 2 4-16,-5 4-4 16,-4 5 8-16,-3 4 8 15,0 2 3-15,0 0-33 16,0 0-1-16,0 5-8 0,-6 18-1 15,-6 10 9-15,-2 12 0 16,3 8 5-16,0 11-4 16,-2 8 1-16,1 7 4 15,-3 2 0-15,2 0 5 16,2-2-9-16,3-7-2 16,-2-12 7-16,4-16-7 15,0-17 0-15,1-11 0 16,3-9 6-16,1-5-4 15,1-2-1-15,0 0 7 0,-2-2 2 16,-1-12-10-16,-4-3-57 16,-3-6-181-16</inkml:trace>
  <inkml:trace contextRef="#ctx0" brushRef="#br0" timeOffset="43560.1106">16314 8207 156 0,'4'-8'24'0,"2"2"0"16,0 0 7-16,-2-2 1 15,-1 5 11-15,0-3-2 0,-1 1 10 16,-1-3-8-16,2 4 1 16,1-1-7-16,-4-3-11 15,0 6 10-15,3-1 16 16,-3-1-8-16,0 2-11 15,0 2-12-15,0 0-2 16,0 0-16-16,0 0 1 16,0 0-1-16,0 0-3 15,0 0-21-15,0 9 13 16,3 6 8-16,-3 5 0 16,0 1 3-16,0 0 5 15,0-3-8-15,0-5 4 16,3-2 2-16,2-3-5 15,1-4 3-15,5-4 3 16,10 0 6-16,8-4 0 16,12-16-5-16,6-6-2 15,3-6 0-15,2-2-5 16,5-8 7-16,-4-5-7 16,3 3-1-16,0-1 6 0,-4 9-6 15,-6 2 2-15,-8 8-2 16,-8 7 0-16,-11 5 0 15,-5 8 1-15,-9 2-1 16,-5 4-8-16,0 0-34 16,-2 0-132-16,-22 14 145 15,-6 6-27-15,-4 4-170 16</inkml:trace>
  <inkml:trace contextRef="#ctx0" brushRef="#br0" timeOffset="43917.3988">16640 8165 249 0,'0'0'75'16,"0"0"-38"-16,0 0-37 15,0 0-15-15,0 0 15 16,0 0 5-16,-37 48 2 15,31-35-6-15,3-3 2 0,2-3-2 16,1-4 0-16,0-3 6 16,7 0 43-16,18-3 36 15,10-16-53-15,9-2-24 16,3-5 2-16,5 2-2 16,1-5-7-16,-1 3 3 15,-3-2-1-15,-3 3-2 16,-12 0-2-16,-4 8 1 15,-7 0-1-15,-6 5-2 16,-7 3-3-16,1 6-13 16,-7 3-56-16,-4 0-108 15</inkml:trace>
  <inkml:trace contextRef="#ctx0" brushRef="#br0" timeOffset="53376.204">17774 16087 173 0,'0'0'32'16,"0"0"14"-16,0 0 1 15,0 0 3-15,0 0-10 16,0 0 5-16,0 0-12 16,-2-3 13-16,2 0-4 0,-2 3 2 15,2 0 20 1,-1 0-5-16,1 0-4 0,-3 0-12 15,2 0-10-15,-2 0-7 16,-1 0-15-16,-1 0 7 16,1 0-7-16,4 0-4 15,0 0 5-15,-2 0-3 16,2 0-7-16,0 0 9 16,0 0-3-16,0 0 4 15,0 0-2-15,0 0-6 16,0 0 1-16,0 0-5 15,18 0 3-15,21 0 3 16,20 0 0-16,15 0 4 0,14 6-4 16,6 1-5-1,7 3 2-15,13-1 2 16,12 6-4-16,11 2 4 16,16 5 22-16,1 1-13 0,-4 0-5 15,0 4-6-15,-3-7-3 16,-12 3 0-16,-11-1 0 15,-17-2-1-15,-20-4 2 16,-21-2 0-16,-19-4 1 16,-17-6-1-16,-15-1 1 15,-9-3-4-15,-4 0 7 16,-2 0 0-16,0 0-5 16,0 0-2-16,0 0-17 0,-15 0-10 15,-12 3-19-15,-8 0-44 16,-9 1-135-16,-7-1-224 15</inkml:trace>
  <inkml:trace contextRef="#ctx0" brushRef="#br0" timeOffset="54058.5527">17649 16206 348 0,'0'0'99'0,"0"0"-29"0,0 0-13 15,0 0-3-15,0 0 17 16,0 0-32-16,-23-19-31 16,23 19-1-16,0 0-7 15,0 0 1-15,0 0 1 16,0 0 5-16,11 0 14 16,21 0 33-16,18 0 10 15,23 0-28-15,18 0 2 16,19 0-16-16,24 0-6 15,17 0 6-15,18 0-10 16,7 0-8-16,4 4 9 16,-6 1 8-16,-11-2-5 15,-12 0-16-15,-23-1 0 0,-18-2 1 16,-26 0 4 0,-32 0-3-16,-20 0 0 0,-18-3 0 15,-14 1 3-15,0-3-5 16,-1 2-25-16,-22 2-15 15,-5 1 7-15,-4 0 17 16,-6 1-24-16,2 12-10 16,-1-1-19-16,0 5-44 15,-4-1-39-15,-1-5-193 16</inkml:trace>
  <inkml:trace contextRef="#ctx0" brushRef="#br0" timeOffset="54925.2869">17926 16249 153 0,'0'0'39'15,"0"0"-30"-15,0 0 4 16,0 0-7-16,0 0 51 15,0 0-2-15,-254-23-28 16,225 20 9-16,3 0 4 0,2-1 18 16,5-1-14-16,6 3 8 15,4-1-22-15,6 3 18 16,3 0 3-16,0 0-13 16,0-2-31-16,24 0 6 15,22 1-3-15,23-1 3 16,17-3 0-16,23 2 3 15,21 2-5-15,14 1 18 16,21 0-1-16,6 0-8 16,1 0-12-16,-6 0-2 15,-10 0 2-15,-13 0-8 16,-12 0 0-16,-16 0 0 16,-12 0 2-16,-21 0 0 0,-21 0 1 15,-26 0-1 1,-15 0-2-16,-12 0 1 0,-8 0 7 15,0-3 47-15,0 3-25 16,0 0-28-16,0 0-2 16,0 0 0-16,0 0-2 15,0 0 2-15,0 0-3 16,0 0 3-16,0 0 1 16,0 0-1-16,0 0 2 15,0 0 0-15,0 0-2 16,0 0 4-16,0 0 0 0,0 0-2 15,0 0 0 1,0 0 1-16,0 0 2 0,0 0-3 16,0 0 1-1,0 0-1-15,0 0 0 16,0 0 1-16,0 0-1 0,0 0-2 16,0 0 4-16,0 0-4 15,0 0 1-15,0 0-1 16,0 0 0-16,0 0 1 15,0 0-1-15,0 0 1 16,0 0 0-16,0 0 2 16,0 0-3-16,0 0 5 15,0 0-3-15,0 0 0 16,0 0 0-16,0 0-1 16,0 0 1-16,0 0-2 0,0 0 1 15,0 0-2-15,0 0 2 16,0 0-1-16,0 0 0 15,0 0-4-15,0 0 0 16,-5 0-36-16,-13 0-120 16,-5 0 8-16,-2 0-96 15</inkml:trace>
  <inkml:trace contextRef="#ctx0" brushRef="#br0" timeOffset="90450.4387">19495 14316 11 0,'0'-5'56'16,"0"4"-30"-16,0 1 5 16,0 0-4-16,0 0-5 15,0 0-15-15,0 0-7 16,0 0 2-16,0 0 0 16,0 0 39-16,-4 0 70 15,-8 0-27-15,0 0-28 0,1 0-14 16,1 0-13-16,1 0-2 15,4 0 0-15,-1 0-2 16,6 0 9-16,0 0 8 16,0 0-19-16,2 0-18 15,25 1 3-15,21 2 50 16,19 3-4-16,20-2-32 16,12 2 2-16,7 1-12 15,-3 0-3-15,-4-1 3 16,-11 3-10-16,-12-2 1 15,-17-2-3-15,-14 0-4 16,-15-1 3-16,-12-4 1 16,-12 3-1-16,-6 0 0 0,-6 2-21 15,-24-3-22-15,-16 5-94 16,-8 1-130-16</inkml:trace>
  <inkml:trace contextRef="#ctx0" brushRef="#br0" timeOffset="91252.8285">16151 14776 51 0,'0'0'121'16,"0"0"-93"-16,0 0-16 16,0 0-1-16,0 0 21 15,0 0 4-15,0 50 7 16,0-40 3-16,0-5-5 0,7 3 1 15,3-4 22-15,6 1-20 16,10 3-3 0,6-2 31-16,10 1-24 0,11 0-26 15,15-2-12 1,6 0 4-16,19-2-5 0,20-1-1 16,19-2 10-16,22 0 3 15,17 4-1-15,1 2-15 16,10-1 5-16,-3-3-10 15,-1 2 8-15,-1-1-8 16,-3 2 2-16,-8 3-2 16,-13 1 2-16,-30 2-2 15,-16-4 0-15,-27-1 0 0,-16-2 2 16,-13-4-2-16,-15 0-3 16,-18 0-1-16,-7 0-3 15,-11 0-17-15,0 0-60 16,0 2-67-16,-14 3-3 15</inkml:trace>
  <inkml:trace contextRef="#ctx0" brushRef="#br0" timeOffset="92277.224">17950 15308 142 0,'0'0'24'16,"0"0"-14"-16,0 0 3 0,0 0 20 16,0 0-8-16,0 0 1 15,-25 29-3-15,25-25-5 16,0-1 2-16,0 0 4 15,0 1 5-15,0-1 10 16,0 0-2-16,0 1 7 16,15 1 8-16,19-5 42 15,14 3 12-15,16-3-63 16,21 0-8-16,23 0-17 16,15 0 5-16,11 0 15 15,6 5-23-15,5 1 0 0,-2 2-2 16,-3 1-13-16,-2-2 3 15,-13 0-3-15,-6-3 1 16,-13 1-1-16,-18-1 2 16,-18-3-1-16,-16 0-1 15,-18-1 1-15,-14 0-1 16,-13 0 1-16,-6 0 1 16,-3 0 4-16,0 0-2 15,0 0-2-15,0 0-2 16,0 0 0-16,0 0 0 15,0 0 0-15,0 0 0 16,0 0-4-16,0 0 5 0,0 0-1 16,0 0 0-1,0 0 4-15,0 0-2 0,0 0 1 16,0 0-3-16,0 0 1 16,0 0-1-16,0 0 0 15,0 0 1-15,0 0-1 16,0 0 0-16,0 0-2 15,0 0 4-15,0 0-2 16,0 0 0-16,0 0 3 16,0 0-6-16,0 0 3 15,0 0 0-15,0 0-1 16,0 0-11-16,0 0 7 16,0 0-2-16,0 0-5 15,0 0 5-15,0 0-9 16,0 0 14-16,0 0-1 0,0 0-1 15,0 0 4-15,0 0-6 16,0 0 2-16,0 0-11 16,0 0-20-16,0 0-3 15,0 0 4-15,0 0 8 16,0 0 10-16,0 0-3 16,0 0 8-16,2 0 10 15,-2 0 1-15,1 0 0 16,-1 0 0-16,0 0-7 15,0 0-10-15,0 0-45 0,0 0-79 16,0 0-176 0</inkml:trace>
  <inkml:trace contextRef="#ctx0" brushRef="#br0" timeOffset="97519.5697">19382 7004 205 0,'0'0'52'0,"0"0"-9"0,0 0 16 16,0 0-1-16,0 0-14 15,0 0-20-15,0 0 10 16,18-10 3-16,-18 10-11 16,0 0-2-16,0 0-4 15,0 0-3-15,0 0 17 16,-4 0 9-16,-9 0 25 15,0 0-11-15,1 1-23 16,8-1 9-16,4 0-2 16,0 0-4-16,0 0 5 0,0-3-5 15,0-8-32-15,0-3 1 16,9 0-3-16,8 3-1 16,3 3-2-16,-4 2-2 15,2 6-2-15,-1 0 1 16,-3 5 0-16,-3 15-3 15,-1 5 1-15,-2 5 5 16,-8-1 0-16,0-2-2 16,0 1 2-16,-12-5 0 15,-3-1 0-15,-3-3 1 16,-3-5 0-16,-1-5 2 16,2-3 1-16,5-3-2 15,2-3 0-15,6 0 5 16,0-6-3-16,3-6 5 15,4-1-8-15,0 2 5 0,0 2-6 16,3 4 0 0,5 5-4-16,-3 0 0 0,3 0-5 15,2 8 4-15,1 8 1 16,4 1 4-16,0 0 1 16,2 0-1-16,2-3 0 15,0 0 1-15,-3-4-3 16,-2-2 2-16,-4-3 0 15,-1 0-58-15,-2-5-98 16,-2 0-160-16</inkml:trace>
  <inkml:trace contextRef="#ctx0" brushRef="#br0" timeOffset="97956.5144">19527 6780 706 0,'0'0'16'15,"0"0"13"-15,0 0 23 16,0 0 27-16,0 0-58 16,0 0-15-16,-242-67-6 15,202 100 0-15,-1 14 0 16,2 9 0-16,1 11 2 0,2 1-1 15,6 2-1 1,11-2 0-16,6-3 0 0,13-3-3 16,0-6 2-16,28-7 1 15,19-6 2-15,21-9 2 16,16-12-4-16,6-9 4 16,6-9-2-16,-15-4 2 15,-13-9-3-15,-16-19 0 16,-13-7 5-16,-13-13-3 15,-12-11-2-15,-12-5 9 16,-2-6-10-16,-17-1 3 16,-14 3 0-16,-8 7-3 15,-1 8 1-15,0 15-1 0,-2 16-32 16,1 13-80-16,1 9-138 16</inkml:trace>
  <inkml:trace contextRef="#ctx0" brushRef="#br0" timeOffset="102582.7368">20466 6852 587 0,'2'-30'3'16,"-2"11"109"-16,0 4-19 15,0 4-14-15,-9 5 8 16,-14 6-55-16,-15 11-11 16,-16 20-21-16,-14 19 9 15,-4 6-13-15,7 3 4 16,15-4 0-16,17-9-3 16,16-5 12-16,13-7-6 15,4-3-3-15,14-4 0 16,20-7-4-16,9-6 4 15,13-7 0-15,0-7 3 0,-4 0 2 16,-7-4 1-16,-8-10 1 16,-7-5 6-16,-7 1-13 15,-8-1 14-15,-7 5 4 16,-6 6 42-16,-2 0-34 16,0 8 13-16,0 0-39 15,-10 0 4-15,-8 8-4 16,-2 9 1-16,4 2-1 15,10 3-2-15,6-1 0 16,0-3 2-16,3-1 0 16,6-6-2-16,2-5 1 15,-1-3 1-15,-3-3 4 0,2 0-4 16,0 0 6 0,0-6-5-16,2-7-1 15,-3-2 1-15,0-1-6 0,-5 2 4 16,-2-3 0-16,-1 5-5 15,0-1-37-15,0 2 40 16,-1-3 0-16,-6 3-23 16,6 6 23-16,1-2 0 15,0-1 3-15,0 2-2 16,15 3-12-16,9-4 14 16,4 3 0-16,2-2-3 15,-2 6 1-15,-4 0 1 16,-6 0-2-16,-4 0-1 0,-5 10-4 15,-2 4 8 1,-2-2 0-16,2-2-7 0,-4-3 5 16,0-3 4-16,-2-1 0 15,3-1-2-15,-4-2 1 16,0 0 1-16,0 0 0 16,0 0 4-16,0 0-6 15,0 0 10-15,0 0 17 16,2-9-8-16,5-4-12 15,1-3-1-15,3-1-6 16,7 0 3-16,-3-2-8 16,7 2 10-16,3 2-8 15,-1 4 3-15,0 0 0 0,-2 5 1 16,-1 5-1-16,-4 1-1 16,0 0-2-16,-3 0-2 15,1 10 2-15,-5 5-8 16,-2 4 18-16,1-2-7 15,-5 2 0-15,-1-2-1 16,-1 0-3-16,-1-1 4 16,1 0 0-16,-2-1-4 15,0 1 12-15,0-2-16 16,2 1 1-16,11-6-155 16,8-8-168-16</inkml:trace>
  <inkml:trace contextRef="#ctx0" brushRef="#br0" timeOffset="103092.9504">21139 7149 723 0,'0'0'38'16,"0"0"79"-16,0 0-64 15,0 0 29-15,0 0-65 16,0 0 7-16,1-75-14 15,19 68 0-15,-2 2-15 16,0 2 10-16,-11 3-8 0,-1 0 3 16,0 3-8-1,0 14 8-15,-3 4 0 0,0 2-4 16,-3 3-4 0,0-5 16-16,0-1-8 15,0-3 0-15,0-5-1 16,0-4 1-16,0-6 0 0,0-2 5 15,0 0-5-15,0 0 7 16,9-8 58-16,7-11-26 16,2-6-28-16,5-3-11 15,-2 5 0-15,1 0 6 16,-4 4-10-16,-3 7 8 16,-7 4-2-16,-3 5-2 15,-3 1-3-15,-2 2 3 16,3 0 0-16,1 5-21 0,4 12 21 15,0 1 1 1,-2-2 6-16,0 1-7 0,1 0-2 16,-3-1 2-16,2 1 0 15,-3-3 0-15,1 3-47 16,2-2 31-16,5-2-94 16,5-5-140-16,-1-5-298 15</inkml:trace>
  <inkml:trace contextRef="#ctx0" brushRef="#br0" timeOffset="104016.0692">21555 7238 544 0,'0'0'29'0,"0"0"54"16,0 0-38-16,0 0 19 0,0 0-27 16,0 0-24-16,40-19 9 15,-13 7-22-15,0 0 18 16,-6-4-5-16,-3 0-4 15,-3 2 14-15,-3-6-14 16,-5 4 11-16,-2-1-11 16,-5 2 20-16,0 5-24 15,0 3 46-15,-3 4-48 16,-15 3-3-16,-9 3 0 16,-5 17-1-16,4 3 1 15,6 2 0-15,6 2-4 16,7-4-2-16,7-2 12 15,2 0-6-15,0-7 0 0,8-3 0 16,14-6 0-16,9-5 0 16,5 0 3-16,3-9-9 15,-4-7 12-15,-3-1-6 16,-4 0 0-16,-5 1 3 16,-2 3-3-16,-4 4 0 15,-3-2 0-15,1 2-4 16,-3 1 8-16,4-1-3 15,-3 2-1-15,1 1-3 16,-2 2 3-16,-6 0 0 0,-4 1-1 16,0 0-5-1,0-1 12-15,-2-1-2 16,0 2-4-16,0-4 4 16,0 4-4-16,0 0 7 0,0-1-1 15,-8 4-3 1,-4 0 2-16,-6 0-5 0,-2 3 0 15,0 11-10-15,-1 3 10 16,5 5 0-16,4-5 1 16,4 3-9-16,5-2 16 15,3 0-8-15,0-1 0 16,3-3-1-16,16-6 1 16,10-2 0-16,10-6 3 15,3 0-2-15,0 0 6 16,-2-14-1-16,-7-7-6 0,-5-3 10 15,-1-6-10 1,-5 1 0-16,2-9 1 0,-5-2 21 16,-1-3-11-16,-3-3 2 15,-4-3 9-15,-7 4-14 16,-4 8-8-16,0 11 0 16,0 9 6-16,0 7 4 15,-4 4-2-15,2 6 5 16,-2 0-13-16,1 8-23 15,-5 18 19-15,-1 12 3 16,5 5 2-16,1 6-8 16,3-1 14-16,0-5-7 0,0-2 0 15,0-4 1 1,0-4-2-16,0-3 1 0,0-2-2 16,0-2 0-16,0-1 4 15,3 0 4-15,1-3-6 16,6-2-23-16,0 0-73 15,0-7-76-15,-1-8-335 16</inkml:trace>
  <inkml:trace contextRef="#ctx0" brushRef="#br0" timeOffset="104323.1598">22144 7213 722 0,'0'0'52'16,"0"0"34"-16,0 0-30 0,0 0-3 16,0 0-53-16,0 0 17 15,99-73-19-15,-66 70 4 16,-5 3 1-16,-4 0-3 16,-5 0 0-16,-5 2 0 15,0 8 0-15,-3 1-4 16,-4 4 3-16,-2 3-1 15,0 4 2-15,-5 1-4 16,0-3 8-16,0 4-4 16,0-4 0-16,0-1 6 15,0-5-21-15,-2 1 5 0,2-8-166 16,0-7-246 0</inkml:trace>
  <inkml:trace contextRef="#ctx0" brushRef="#br0" timeOffset="104486.7296">22562 7160 671 0,'0'0'25'16,"0"0"31"-16,0 0-43 16,0 0-13-16,0 0-28 15,0 0-13-15,46 18-79 16,-20-9-219-16</inkml:trace>
  <inkml:trace contextRef="#ctx0" brushRef="#br0" timeOffset="105282.807">22734 7199 371 0,'0'0'190'15,"0"0"-60"-15,0 0-2 16,0 0-35-16,0 0-28 16,0 0-65-16,-26-3-3 15,2 19-3-15,3 1 10 16,6 3-4-16,8-4 0 15,6-3-2-15,1 0 2 16,0-2 4-16,1-5-1 16,17-3-3-16,9-3 3 0,4 0 7 15,-1 0-10 1,-5-12 8-16,-8-2-8 0,-6-6 9 16,-5 4-7-16,-4 0-2 15,-2 2 2-15,0 2 0 16,-12 3-2-16,-10 1 6 15,-7 5-6-15,1-1 0 16,0 4-2-16,12 0 1 16,6 0 0-16,9 0-2 15,1 0 3-15,0 0-8 16,0 0 8-16,0 0 0 16,17 0 4-16,9 0-7 15,3-1 6-15,-4-2 1 16,2 1-4-16,-5 0 2 15,-4 1-2-15,1 1 3 0,-2 0-3 16,-5 0-2-16,1 9-4 16,0 7 6-16,-3 3 0 15,-1 1-3-15,-2-2 3 16,-3-2 2-16,-1-3-1 16,0-4-2-16,-1-4 2 15,-2-5 2-15,0 0-3 16,1 0 0-16,0 0 9 15,6 0 28-15,3-14-5 16,2-4-23-16,4-3-9 16,3-1 0-16,1 0 0 15,4-2 11-15,3 3-6 0,-3 1-5 16,0 5 2-16,-3 5-10 16,-5 1 8-16,-5 9 0 15,-1 0-9-15,-1 0 13 16,-2 0-4-16,1 10 0 15,-2 6-19-15,-6 8 15 16,3-2 1-16,-3 1 3 16,0-2-4-16,0-4 13 15,0-4-7-15,1-4-2 16,2-4 0-16,0-3 0 16,6-2 0-16,6 0 13 15,10 0-11-15,10-8 3 16,1-3 1-16,1 0-6 15,-9-3-6-15,-7 5-4 16,-6-1-72-16,-8 1-66 0,-7-1-202 16</inkml:trace>
  <inkml:trace contextRef="#ctx0" brushRef="#br0" timeOffset="106288.1898">20693 7143 167 0,'0'0'25'0,"0"0"-14"15,0 0-1 1,0 0-9-16,0 0 7 0,0 0-8 16,0 0 54-16,21-6 28 15,-21 5 13-15,0-3-1 16,0 4-59-16,0 0 36 16,0 0 0-16,0 0-38 15,0 0-5-15,0 0-26 16,0 0 8-16,0 0-10 15,0 0-19-15,0 0 15 16,0 7 1-16,0 3 3 16,0 7-2-16,0 0 4 15,0 2 6-15,0-2-8 16,0 0 8-16,0-1-8 16,0-3 0-16,0-4 9 0,3-1-3 15,-2-2-3-15,1 0 5 16,-1-1-8-16,1-2 8 15,-2 0-8-15,1-3 0 16,-1 3-16-16,0-3-51 16,2 0-248-16</inkml:trace>
  <inkml:trace contextRef="#ctx0" brushRef="#br0" timeOffset="107553.3625">20975 7137 79 0,'0'0'31'0,"0"0"13"16,0 0 7-16,0 0-39 16,0 0 4-16,0 0-11 15,16 0 7-15,-16 0-4 16,0 0-5-16,0 0 15 15,0 0-3-15,1 3-14 16,-1 1 29-16,0 1 7 16,0 6 3-16,0-1-13 15,0 5-26-15,0-1 37 16,0 3-15-16,0-1-20 16,0 1 21-16,0-3-7 15,0-2 3-15,0-2-1 16,0 0-19-16,0-3 26 0,0-1-11 15,0-3-8 1,4 1-6-16,-3 3 2 0,2-1 4 16,-1 1-7-16,6-3-5 15,0-3-114-15</inkml:trace>
  <inkml:trace contextRef="#ctx0" brushRef="#br0" timeOffset="121017.6135">11021 9464 506 0,'0'-9'29'16,"0"1"34"-16,0 3 35 16,0 2-38-16,0 3-8 15,0-1-51-15,0 1 25 16,0 0-26-16,0 0 0 15,0 0-14-15,0 4 2 16,2 9 24-16,4 4-12 16,-2 0 2-16,6 0 7 15,0-3-9-15,-4-1 0 16,3-2 6-16,1-4 1 16,1-4-2-16,3-3 15 15,3 0 10-15,3-1-24 16,8-17 30-16,5-9-22 0,7-6-7 15,2-4 12 1,4-12-17-16,2-7 10 0,4-11-12 16,6-1 9-16,1 1-14 15,3 12 5-15,-4 8 0 16,-12 13-7-16,-4 9 17 16,-15 8-7-16,-15 11-3 15,-3 1-5-15,-5 5-5 16,2 0-9-16,-6 8-44 15,0 14 4-15,-6 6-117 0,-16 1-83 16</inkml:trace>
  <inkml:trace contextRef="#ctx0" brushRef="#br0" timeOffset="121479.7843">11297 9525 383 0,'0'0'25'16,"0"0"46"-1,0 0-26-15,0 0 6 0,0 0-51 16,0 0 14-16,-5 0-14 16,2 12 0-16,0 5 1 15,3-4-6-15,0-6 19 16,0 0-11-16,0-7-3 16,6 0 13-16,16-10 54 15,15-14 15-15,11-5-37 16,8-8-20-16,3-6-23 15,5-7 24-15,4-8-19 16,5-3 20-16,4-5-23 16,2 1 1-16,-3 5 0 15,-3 4-6-15,-12 15 20 0,-13 9-17 16,-18 14-2-16,-16 9-5 16,-6 9-2-16,-8 0-146 15,0 0-110-15</inkml:trace>
  <inkml:trace contextRef="#ctx0" brushRef="#br0" timeOffset="123779.7633">19952 9689 300 0,'0'0'56'0,"0"0"22"15,0 0-41-15,0 0 18 0,0 0-16 16,0 0-30-16,26-36 26 16,-26 34-18-16,0 0 60 15,0-1 2-15,0 0-68 16,-5-1-7-16,-10-4-4 15,-8 1 0-15,-2 1-4 16,-7-2 16-16,-2-1-6 16,-2 1-6-16,-2-2 4 15,-1-2-15-15,3 2 22 16,-3-4-11-16,-3 4 0 16,-5 1 0-16,2-1 3 15,-4 0-3-15,-2 3-2 16,2 0 2-16,-2 2-11 15,2 0 11-15,2-1 3 16,0 3 4-16,2 0-5 0,-1 0-2 16,3-1 3-1,-2 1-12-15,2-1 8 0,-2 4 1 16,0 0-3-16,-2 0 13 16,-1 0-10-16,-3 0 0 15,-1 0 3-15,1 0-13 16,1 0 10-16,5 0 0 15,2 0-14-15,7 0 38 0,4 0-24 16,6 0 0 0,-1 0 3-16,2 0-17 0,0 0 28 15,-2-2-16-15,-1 2 2 16,-4-1 0-16,1-1 2 16,-3 1-2-16,-2-4-4 15,2 2-2-15,0-2 12 16,3 2-2-16,1-2-4 15,2 2 0-15,-2 3 1 16,4 0-1-16,-2-2 1 16,1 2-9-16,-2 0 16 15,-2 0-3-15,3 0-5 16,3 0 0-16,1 0 0 16,2 0 0-16,2 0 3 15,-2 0-16-15,1 0 26 0,-2 0-9 16,1 5-4-16,0 2-5 15,-2-1 5-15,3 3 0 16,-2 0 4-16,3 3-12 16,2 0 16-16,-2 0-1 15,0 5-7-15,3 3 3 16,1-2-3-16,1 3 0 16,1-2-1-16,6 5 1 15,0-2 1-15,1 2 7 16,1 0-8-16,0-1 4 15,-2 3-4-15,2 1 0 16,0 1 12-16,0-1-18 16,3 2 6-16,-1-2 0 15,4-1 9-15,0-2 5 0,0 3-14 16,0 0 0-16,0-2 8 16,7 0-17-16,1 3 18 15,-1-5-4-15,1 1-5 16,-2-1 3-16,1 0-3 15,0-4 0-15,2 1-2 16,2-3-7-16,4 2 15 16,0-2-6-16,2 2 9 15,2-1 4-15,-2 1-13 16,3-2 0-16,-5-1 5 16,1 1-14-16,4-1 18 15,-3 1-5-15,6 0-4 16,-2 3 0-16,3-5 0 0,4 0 0 15,6-3 7 1,4-2-12-16,5-1 13 16,-5 2 2-16,-2-2-10 0,-3 1 1 15,-1-3-1-15,-4 3 0 16,0-3 3-16,4 0-7 16,-1-4 4-16,7 0 0 15,7 1 1-15,9-2 12 16,6 2-13-16,-3 0 0 15,5-1 2-15,-6 3-9 0,-4-2 15 16,0 2-7 0,-6-2-1-16,-9-1 2 0,-1-1-2 15,-3-2 0-15,0 2 0 16,-4-2-8-16,4 0 18 16,3 0-3-16,3 0-7 15,-1-4-6 1,1 1 4-16,3-1 2 0,-5 1 0 15,1 0-7-15,-6-1 18 16,-3-2-11-16,-2 2 0 16,-1-6-1-16,1 1-2 15,3-5 3-15,1 0 0 16,2 1-7-16,3-2 21 16,-2-2-14-16,2 3 0 15,-1-6 5-15,-1-2-11 0,0-2 6 16,-1-5 0-1,6 0-8-15,0-2 19 0,-2-1-6 16,-3-1-5-16,-3 3-2 16,-2 1 1-16,-5 0 1 15,-2 0 0-15,-3 0-2 16,-3 0 14-16,1-2-6 16,-2-1-6-16,1-1 22 15,1-6-33-15,2 2 19 16,4-4-8-16,-5 10 0 0,3 1 9 15,-5 7 4 1,-4 1-13-16,-3 3 7 16,-1 7-13-16,-4-2 12 15,-1 1 2-15,-3 1-8 0,0-3-1 16,0-1 1-16,0-3 0 16,-7-2 9-16,-7 2-16 15,-1 2 14-15,-8 0-10 16,-5 6 3-16,-12 3-19 15,-15 8 19-15,-13 0 0 16,-1 3-167-16,9 4-84 16</inkml:trace>
  <inkml:trace contextRef="#ctx0" brushRef="#br0" timeOffset="208479.6322">19476 7905 100 0,'-5'-8'499'16,"1"0"-453"-16,4 5 55 16,-2 3-40-16,1-1 3 15,-2-1-46-15,-4-2 21 16,-1 2-26-16,-1 0 6 0,3-1-17 16,1 1-1-16,5 2 48 15,0-3-18-15,6 0-14 16,20-4 10-16,16 3-12 15,4 1-13-15,-3 3-4 16,-9 0 4-16,-8 3-6 16,-10 7 4-16,-2 4-11 15,-10 4 11-15,-4 2 0 16,0 4-10-16,-22 1 9 16,-9-3-4-16,-4-2 5 15,1-6-2-15,2-2 17 16,6-4-11-16,6-3-2 15,8-1 3-15,8-3-10 0,4-1 9 16,0 0-10-16,0 0 6 16,15 0 0-16,9 0 5 15,7 0-5-15,-1 0-3 16,-2 0 1-16,-1 7-4 16,-5 0 6-16,-2 7-6 15,-7-2 15-15,-5 2-9 16,-8 3 0-16,0 1-15 15,-8-1 9-15,-17-3 6 16,-10-5 0-16,-6-1 12 16,-6-1-6-16,-9-5 8 15,-4-2-14-15,1 0 4 16,3 0-11-16,14 0-4 16,7-9-56-16,12-1-20 0,17-7-167 15,6-5-252-15</inkml:trace>
  <inkml:trace contextRef="#ctx0" brushRef="#br0" timeOffset="208882.8641">19665 7695 754 0,'0'0'9'0,"0"0"30"15,0 0 13-15,0 0-41 0,0 0 11 16,0 0-12 0,-377 59 0-16,328-9-9 0,5 9 10 15,14 3-21-15,5 8 10 16,13-4 0-16,12-1-16 16,5-12 33-16,31-6-17 15,13-11 0-15,13-12 8 16,12-9-11-16,4-13 3 15,-1-2 0-15,-4-14 19 16,-12-15-11-16,-7-12 9 16,-5-8 14-16,-8-14-29 15,-3-7 15-15,-16-2-17 16,-11 6 0-16,-11 10-5 0,-18 13 12 16,-17 12-7-1,-3 8 0-15,-2 12-39 0,7 8 24 16,15 3-107-16,18 3-118 15,4 6-355 1</inkml:trace>
  <inkml:trace contextRef="#ctx0" brushRef="#br0" timeOffset="209211.9164">20578 7886 864 0,'0'0'39'0,"0"0"-17"16,0 0 67-16,0 0-21 15,0 0-24-15,0 0 11 16,-49-109-55-16,47 109 0 16,-1 18 0-16,-4 17-15 15,-3 20 10-15,-8 9 10 16,-2 7-2-16,-5-1-3 15,3-3 0-15,3-8 5 16,2-9-5-16,6-3-4 16,-1-8-3-16,3-5 7 15,3-9 0-15,0 0-5 16,2-10 9-16,3-5-8 16,1-10-137-16,0 0-253 0</inkml:trace>
  <inkml:trace contextRef="#ctx0" brushRef="#br0" timeOffset="209479.2014">20539 7850 851 0,'0'0'31'15,"0"0"-14"-15,0 0 66 16,0 0-32-16,0 0-39 15,0 0-12-15,154-40 0 0,-139 70-9 16,-15 5-2 0,-2 6 11-16,-29 3 0 0,-13-5 0 15,-7-3 19-15,4-7-15 16,1 2-4-16,7-6-9 16,8-1-23-16,7-3-166 15,11-7-266-15</inkml:trace>
  <inkml:trace contextRef="#ctx0" brushRef="#br0" timeOffset="210777.2388">20684 8213 772 0,'0'0'23'16,"0"0"59"-16,0 0 8 15,0 0-74-15,0 0-15 16,0 0-1-16,164-31 0 16,-124 42 1-16,-6 6 14 15,-11 2-15-15,-3 4 0 16,-13 5-15-16,-7 0 13 16,0 2 3-16,-18-3-1 15,-10-6 0-15,-4-5 1 16,-2-4-1-16,3-6 0 15,-1-4 8-15,7-2-19 16,7 0 10-16,6 0 1 0,6-5 11 16,6-7 9-16,0-4-19 15,3-4-1-15,24-4-11 16,12 1 10-16,9 1 2 16,4-2 2-16,-2 8-3 15,-6 2 2-15,-7 4-2 16,-7 6 0-16,-6 1 0 15,-3 0-3-15,-9 3-1 16,-2 0 4-16,-6 0-7 16,-1 0 8-16,0 14-1 15,-1 3 0-15,-1 2-5 16,4 5-3-16,1-2 9 16,7-2-1-16,4-1 8 0,2-5 5 15,-1-4-13-15,-3-5 0 16,0-3 0-16,-3-2-7 15,-3 0 7-15,-1 0 0 16,0-10 12-16,-3-1-8 16,-2-5-4-16,-3 0 0 15,0-2-10-15,0 0 9 16,-8 1-9-16,-4 5 10 16,3-2 0-16,5 3-17 15,-1 2 16-15,4 1 1 16,1 2-12-16,0 3-7 15,0-1 6-15,19 1-5 0,7 3 3 16,5 0 9 0,2 0 6-16,-2 3 0 0,-1 4-1 15,-2 3-8 1,-4 4 7-16,-3 2 2 0,-11 3-2 16,2 2-4-16,-6 2 6 15,-4 0 0-15,-2 0-8 16,0-3 6-16,-5-4 4 15,-14 1 4-15,0-4-6 16,-4-3 3-16,-2-3-3 16,5-1 0-16,5-3 3 15,5-2-8-15,6-1 10 16,4 0 3-16,0 0 10 0,0-7-8 16,13-7-2-16,10-5-8 15,5-2 1-15,6-1-5 16,3-2 5-1,-4 1-1-15,0 0 13 0,-6 1-1 16,-4 3-12 0,-2 2 15-16,-4 3-5 0,-5 2 14 15,-3 5-18-15,-3 2-1 16,-5 5 6-16,-1 0-7 16,0 0-8-16,-1 5-10 15,-19 14 12-15,-4 4-5 16,1 2 6-16,2-3 1 15,6-3 8-15,6 1-8 16,4-7 0-16,5 0 0 0,0-2 7 16,11-5-15-16,13-4 17 15,4-2-2-15,5 0-7 16,1 0 8-16,1-8-8 16,-1-6 0-16,0-3 4 15,2 1-6-15,-5-1 8 16,-7 0 11-16,-6 5 14 15,-7 2-29-15,-7 7 43 16,-3 2-5-16,-1-1-25 16,0 2-12-16,0 0-2 15,0 2-1-15,-5 12 0 16,-4 8-5-16,4-2 5 16,5 0 0-16,0 0-2 0,0-1-6 15,12-1 12-15,11-2-4 16,11 0 4-16,2-5-4 15,7 1-6-15,-5-7-120 16,-2-5-317-16</inkml:trace>
  <inkml:trace contextRef="#ctx0" brushRef="#br0" timeOffset="210952.4641">22296 8252 808 0,'0'0'22'0,"0"0"90"16,0 0-56-16,0 0-15 0,0 0-41 15,0 0-61-15,22-3 21 16,-5 24-154-16,-4 0-110 16</inkml:trace>
  <inkml:trace contextRef="#ctx0" brushRef="#br0" timeOffset="211795.7652">22310 8365 396 0,'0'0'122'0,"0"0"-17"16,0 0 37-16,0 0-16 15,0 0-71-15,0 0 7 16,-7-16-51-16,10 12-9 0,7-2 21 16,-1 2-21-16,1 4 22 15,3 0-24-15,0 0 7 16,1 4-15-16,-2 9 7 15,1 4 0-15,-3 2-11 16,-4-2 17-16,-2 0-5 16,-2-8 0-16,-2 1 7 15,0-3-8-15,0-4 1 16,0 2 0-16,0-5 6 16,0 0-5-16,4 0 23 15,5-9-13-15,2-7 8 16,1-4-20-16,7 1 1 0,2 2 0 15,-2 0-9 1,5 1 18-16,0 3-9 0,-2 6 0 16,-4 7-1-16,-2 0-8 15,-5 0 9-15,-2 10-6 16,1 9-11-16,-2 5 26 16,-2 1-9-16,0 0 0 15,-3-2 6-15,1-4-15 16,1-8 9-16,-4-3 0 15,2-7-6-15,-1-1 18 16,1 0-7-16,3 0 64 16,8-9-23-16,3-8-32 15,5-3-14-15,2-1 0 16,-3-1-6-16,2 2 22 16,0 0-12-16,-3 4-4 15,-7 6-2-15,-4 6-7 16,-6 1 9-16,-3 3-11 0,0 0-2 15,0 10-8-15,3 10 21 16,-3 3 6-16,3 1 5 16,-2-2-13-16,2-2 2 15,4-6 0-15,-1-2-6 16,3-4 16-16,5-8-10 16,4 0 0-16,6 0 17 15,5-1-21-15,-1-12 4 16,0-3 0-16,-3-1 5 15,-1-3 5-15,0 1 2 0,-4-1-12 16,-3-1 7 0,-3 5-20-16,-8 6 13 15,-2 5 0-15,-4 5-12 0,0 0 18 16,0 0-6-16,0 12 0 16,-2 8-10-16,-3 4 6 15,4 2 4-15,1-4 0 16,0-1-10-16,0-1 28 15,11-4-18-15,3 0 0 16,5 1-10-16,1-5 6 16,5-2-109-16,1-10-269 15</inkml:trace>
  <inkml:trace contextRef="#ctx0" brushRef="#br0" timeOffset="211950.3523">23448 8179 737 0,'0'0'3'0,"0"0"11"16,0 0-14-16,0 0-96 16</inkml:trace>
  <inkml:trace contextRef="#ctx0" brushRef="#br0" timeOffset="212233.6493">23749 7824 747 0,'0'0'52'0,"0"0"86"15,0 0-15-15,0 0-101 16,0 0-2-16,0 0-20 15,-14 70-10-15,4-6 0 16,3 6 10-16,-3 3 0 16,-1-6-4-16,4-9 18 15,-1-1-11-15,2-8-3 16,5-5 0-16,1-6-2 16,0-5-5-16,0-7-11 0,0-2-7 15,0-10-188-15,0-11-300 16</inkml:trace>
  <inkml:trace contextRef="#ctx0" brushRef="#br0" timeOffset="212881.4384">23728 8395 553 0,'0'0'128'16,"0"0"16"-16,0 0-38 15,0 0-54-15,0 0 19 0,0 0-56 16,82-99-3-1,-52 99-18-15,-2 0 6 16,1 7 0-16,-6 10-10 16,-4 1 26-16,-5 5-16 0,-3 4 0 15,-3-4-10-15,-1 5 3 16,0-9 7-16,-1 1 0 16,2-8-9-16,1-5 23 15,6-4-14-15,0-3 0 16,4 0 6-16,3-3-10 15,-2-8 4-15,1-5 0 16,-2-3-5-16,-4 1 20 16,1 0-15-16,-2-2 0 15,-1 3 0-15,-4 0-3 16,-1 5 3-16,-5 1 0 0,-2 8-10 16,-1 3 31-1,0 0-21-15,0 0 0 0,-1 17-25 16,-16 9 22-16,-4 10-4 15,2 8 7-15,2 15-11 16,1 10 31 0,-2 10-11-16,-1 12-9 0,-3 0 11 15,3 6-21-15,5 1 10 16,5-3 0-16,4-11-7 16,-1-15 21-16,-3-23-14 15,-1-15 0-15,-1-16 0 16,-6-8-7-16,-8-7 14 0,-6 0 3 15,-6-7-10 1,1-12 0-16,3-8 4 0,9 1 2 16,10-10-3-16,11-1-6 15,3-6 2-15,21-3 1 16,25-3-13-16,15-1 35 16,17 3-22-16,4 1 0 15,5 4-56-15,0 8 1 16,-8 7-46-16,-11 7-116 15,-8 3-14-15</inkml:trace>
  <inkml:trace contextRef="#ctx0" brushRef="#br0" timeOffset="267206.2973">17863 9350 41 0,'0'0'52'16,"-1"0"29"-16,1 0-64 15,0 0 9-15,0 0-7 16,0 0 9-16,0 0 19 15,0 0-22-15,0 0 7 0,4 0 22 16,16 0-14 0,13-1-14-16,12 1-10 0,11 0-11 15,13 0 11-15,8 0-13 16,4 0-3-16,-1 0 0 16,-1 0 10-16,-7 0-10 15,-9 0 0-15,-16 0-7 16,-17 0 2-16,-18-2 10 15,-9-6 3-15,-3 5-8 16,0-3-12-16,-3 2 12 16,-7-3 0-16,1 5 5 15,-3 1-16-15,3 1 7 0,4 0-15 16,-3 0-79-16,-1 0-74 16</inkml:trace>
  <inkml:trace contextRef="#ctx0" brushRef="#br0" timeOffset="294796.9806">7763 16388 209 0,'3'-3'73'0,"0"0"28"15,4-1-24-15,-4 1-12 16,-1 3-24-16,2 0-6 16,-4 0-19-16,0 0 4 15,0 0-12-15,0 0-1 16,0 0 10-16,0-3 7 15,-4 0-2-15,-4-1-5 16,-7-3-15-16,3 1 3 16,-7 0-5-16,-1 1 6 0,-2-1-4 15,-4 0-2-15,0-1 2 16,-4 2-6 0,1 3 8-16,0-3-2 15,-1 3-2-15,-2 2 0 0,3 0 1 16,-4 0-1-16,-2 0 1 15,3 0-6-15,-4 0 10 16,-1 0-2-16,-8 0-3 16,-4 0-2-16,-2 0 2 15,-4-1 0-15,6-8 6 16,-6 4-11-16,-2-2 5 16,-4-3 0-16,4 3-4 15,2-3 13-15,2 1-9 16,5 5 5-16,1-2-5 15,-6 3-4-15,2-1 0 16,0 4 4-16,-1 0-3 16,7 0 11-16,2 0-7 0,4 0 1 15,3 0-2-15,2 0-2 16,-3 4-2-16,1-1 4 16,-3 0-6-16,3 3 16 15,-6-5-9-15,7 3-1 16,-7-2 0-16,2 1-3 15,-5 1 6-15,3-4-3 16,-1 3 0-16,1-3-1 16,-4 0 1-16,1 3 0 15,-4-3 0-15,1 1 0 0,-1 2 0 16,0 0 1-16,4 0-1 16,-4 4 0-16,1-3 6 15,1 1-6-15,0 0-2 16,1 0 1-16,4 0-1 15,-1 0 2-15,7-3 0 16,2 3 3-16,1-2-2 16,-3 1-1-16,-1 2-2 15,1-2 2-15,-1 2 0 16,-2-2 1-16,3-1-1 16,-1 0 0-16,6 0 0 15,-2 0 1-15,0 2-1 16,-4 1-2-16,1 4 2 0,-7-4 0 15,1 1 0-15,-4 3 0 16,4 1 0-16,0 1 0 16,-1-2-2-16,1 2-1 15,6 0 6-15,2 0-5 16,4 1 2-16,0 3 0 16,2-2 1-16,0 3-1 15,-2 0-3-15,3 1-1 16,-6 1 4-16,0 3 3 15,-1 0-3-15,-6-1 0 16,4 1 2-16,0 2-2 16,3 1 1-16,2 2-2 15,1 3 2-15,0 2 0 16,-1 4-1-16,1-2 0 0,2 0 7 16,4 2-1-16,5-2-6 15,5 1 0-15,5 5 0 16,2-1 8-16,4 2-8 15,3 1 3-15,0-2 6 16,0-1 1-16,3 0-10 16,7 3 0-16,-1-3 0 15,6 1 9-15,0 3-9 16,0-1 1-16,0-2 0 16,0 2-1-16,1-1 2 15,-2-2-4-15,2-5 4 16,3-3-1-16,1 0-1 15,-1-2 0-15,7-2 0 16,0-1 0-16,7-5 4 16,6 0-4-16,0-3 1 0,7 0 12 15,1 0-13-15,0-2 3 16,2 1-1-16,-4 1-2 16,1 1 0-16,-1-3-5 15,7-2 10-15,-1-2 1 16,6-2-6-16,7-3 0 15,1-1 3-15,10-6 5 16,2 2-8-16,1-2-1 16,1 5 1-16,-3-2 3 15,-3 3-3-15,-1-1 0 0,5 1 1 16,4-2-1-16,4 1-8 16,0 0-4-16,0 1-2 15,2-3 7-15,2-1-7 16,2 3-1-16,0-2 15 15,0-2 0 1,4 4-10-16,-8-2 10 0,1 2-5 16,0 0 3-16,-3-1-13 15,6 2-3-15,3-4 12 16,-4 3-7-16,8-1-5 16,0 2 11-16,2-4 7 15,8 3 1-15,-1-2-1 16,-1 1 0-16,-5 4 1 15,-2 4-1-15,-5 3-2 0,-3 2 2 16,-2-2 0-16,3 4 0 16,6 0-12-16,0-3-18 15,5-3 25-15,0-2-7 16,-1-1-12-16,-5 0 14 16,-2 0-7-16,-1 2 0 15,-3-1-10-15,6 2 15 16,4-4 10-16,5-1 2 15,2-2-7-15,-1 2-21 16,-6 1 13-16,-7 1 12 16,-3 0 0-16,2 1 3 15,-1-2 5-15,5 2-5 16,-6 0 4-16,3-1-4 0,-3 4 0 16,-4 5 13-16,-1-2-13 15,-2 2 4-15,-6 1 9 16,0 1-8-16,-3-1 1 15,3-2-11-15,5-1 10 16,2-3-10-16,6-5-8 16,3-2-65-16,3-3-266 15</inkml:trace>
  <inkml:trace contextRef="#ctx0" brushRef="#br0" timeOffset="298029.6281">7120 16347 294 0,'0'0'13'0,"0"0"-12"16,0 0 23-16,0 0 29 16,0 0-3-16,0 0-26 15,0 0-12-15,398 38 17 16,-310-35-8-16,9 0 5 16,11 1 34-16,9 0-50 15,4-1 13-15,5-1-21 16,13-1 8-16,5 2-11 15,2-3 1-15,3 0 0 16,-3 0 0-16,-7 0 4 0,-2 0 3 16,-5 0-7-16,-4 0-6 15,-6 0 5-15,-1 0 1 16,-13 0 0-16,-1 0 1 16,-6 0 3-16,2 0 0 15,-3 0-4-15,-1-3 2 16,-1 2-9-16,-4-1 7 15,3 2 0-15,3 0-3 16,1-3 9-16,-1 3-2 16,3-4-4-16,2 4 0 15,-5 0-1-15,3 0 1 16,-3 0 0-16,4 7-1 0,-3-1 7 16,2 0-6-16,4 1 0 15,7 0 6-15,6-2-8 16,6 0 2-16,-5-2 0 15,-7 1 11-15,0 3-9 16,-8 2 7-16,-5 0-7 16,-7 1 6-16,-3 1-8 15,-3-2 0-15,0-1 2 16,3-4 4-16,0 1 0 16,-3-2-4-16,-1-3 4 15,-3 0-1-15,-3 0-8 16,-3 0 3-16,-3 4 0 15,-5-4-1-15,7 0 9 16,-3 0-5-16,-4 0-3 16,-3 0-4-16,-8 0 2 0,-1 0 0 15,-1 0 2-15,3 0-3 16,8 0 11-16,-5 6-5 16,4-6-3-16,1 0-1 15,4 0-2-15,-2 0 4 16,4 0-1-16,1 0 0 15,0 0 6-15,4 0-6 16,-2-3 0-16,1-4 3 16,1 4-12-16,-12-3 9 15,2 3 0-15,-2-2-4 0,6 2 14 16,-2 0-9-16,2-1-1 16,4 2 1-16,-3-2-5 15,4 1 4-15,4 1 0 16,-3 2-5-16,1 0 15 15,-3 0-10-15,-2 0 2 16,-1 0-2-16,-1 9-1 16,-6 1-6-16,-5 1 7 15,0 4-8-15,0-2 19 16,6 1-9-16,3-2-2 16,7 3-1-16,-3-1-2 15,2 1 1-15,3 1 2 16,4-5-7-16,-7 1 18 0,5 1-11 15,-5 1 3-15,0 2-3 16,-1-4-2-16,-1 0-3 16,-11 1 5-16,-8-4 0 15,-8-2 0-15,-8 1 4 16,-1 1-4-16,-3-3 1 16,-1 0-6-16,1 1 9 15,-1 0-4-15,-1-1 0 16,1 2 0-16,-4 1 1 15,-3 2-1-15,-4 2 0 16,-4-1 0-16,0 2-7 16,-7 2 7-16,-3 1 0 15,-6-2 1-15,-2 3-1 16,-1 1 0-16,-1 1-6 0,0-3 6 16,0 5 0-1,0-3 4-15,0 9-4 0,-7 2 0 16,-7 3 1-16,-2 3-1 15,-6-3 0-15,-5-2-6 16,-5-5 12-16,0-1-5 16,-6-1-1-16,-1-1 0 15,-4-3 1-15,0 7 1 16,-2-5-2-16,-3 2-2 16,-2 2 0-16,-5-3 2 15,0 1 0-15,-5-1 2 16,2-1-1-16,-3-5-1 15,-2-2 0-15,-6 2-1 16,-9-3 1-16,-8-5 1 0,-4 6-1 16,1-6 0-16,5-3 0 15,0 1 0 1,3-4-1-16,-1 1 0 0,-3-4 2 16,-5 0 0-16,-7 0-1 15,-6 0 0-15,-4 0 5 16,-1 0-5-16,-6 0-5 15,-2-6 5-15,2 3 0 16,7-2 4-16,1 5-4 16,7 0 0-16,-2 0 0 15,-2 0 1-15,-1 0 2 0,-11 0-6 16,-1 0 6-16,-2 0-2 16,2 0-1-16,3 0 0 15,5 5 3-15,1 4-2 16,3 1-1-16,3 0-2 15,-6 0 2-15,-6-3 2 16,-4 1-2-16,-7 1 2 16,0 0-1-16,2-3-1 15,-3-3 0-15,1-2 0 16,5-1 0-16,8 2-3 16,7-1 3-16,6 6 0 15,2-4 8-15,2 3-8 16,3-2-1-16,-3 0-3 0,-3-1 8 15,-8 0-9-15,-1-3 5 16,4 0 0-16,4 0 4 16,11 0-1-16,9 6 0 15,7 1-5-15,2 0 4 16,2 3 7-16,-5-5-9 16,-2 2 1-16,-5-4 2 15,-2 1-3-15,-1-4 6 16,-1 3-11-16,-2-3 10 15,4 0-4-15,0 0-1 16,7 0 0-16,-5 0 0 16,0 0 0-16,-1 0 0 15,2-5-1-15,-3 0 1 16,-4-2 3-16,-3 2-3 0,0-2 0 16,5 1 2-16,5 2-2 15,-1 1-1-15,1 3-2 16,1-4 3-16,2 4 3 15,1 0-3-15,1 0 0 16,-1 0 0-16,0 0 0 16,-5 0-2-16,1 0 2 15,1 0 0-15,-5 0 3 16,1 0-3-16,-1 0 0 16,5 0 0-16,7 0 0 15,7 0 2-15,-2 0-5 16,0 0 6-16,-13 0-3 15,-6 7 0-15,-13-3 0 0,-3 4 0 16,0 1 0-16,4-1-3 16,11 2 2-16,1-3 1 15,3 3 2-15,-7-5-2 16,-3 4 0-16,-7 1 4 16,-8 1-4-16,4 0-4 15,2 0 3-15,15-3 1 16,15-1 0-16,10-3 0 15,11-1-13-15,7-3-25 16,4 0-50-16,8-20-262 16</inkml:trace>
  <inkml:trace contextRef="#ctx0" brushRef="#br0" timeOffset="302385.0171">4535 6413 371 0,'-12'-21'24'0,"3"1"55"16,0-2-29-16,0 3-6 15,-1-1 0-15,2 1-4 16,-2 2 9-16,1-3-25 16,0 2-9-16,0-2 0 15,-6-2-7-15,0-2 0 16,-4 2 21-16,2 0-13 15,-2-1 10-15,0-2-21 16,2 2 18-16,-7-4-24 16,2 2 1-16,-8-1 0 15,2 1 19-15,-5 1-17 16,-4 2 10-16,-4 1-12 0,-2-1 8 16,-3 3-8-16,1-1 0 15,0 3 0-15,-1 3-5 16,6 2 12-16,4 0-1 15,6 5-6-15,0-1-1 16,-1 5 1-16,1 3 0 16,0-2 1-16,-1 2-8 15,-2 0 13-15,-1 0-6 16,7 2 0-16,-3 4-2 16,5 2-4-16,1-2 6 15,5 1 0-15,-1-1-2 16,1 0 6-16,2 2 6 15,-2-2-10-15,0 2-5 16,-4 1 1-16,-2 1 4 16,-2 0 0-16,-3 0-6 0,2 4 16 15,-2-2-8-15,0 1-2 16,2 1 0-16,-2 1-6 16,2 4 6-16,3 3-1 15,5 0-10-15,-4 1 22 16,2 0-11-16,2 1 0 15,1 0 3-15,1 0-14 16,3 3 11-16,-1 2 0 16,5 2-5-16,-5-1 16 15,6 1-11-15,-1-2 0 16,-1 0 0-16,3-5-6 0,-3 5 6 16,2-2 0-16,-1 5-8 15,-1 1 19-15,-1 1-11 16,1 0 0-16,-3 4 0 15,0-1-6-15,-1 2 6 16,2 0 0-16,-2 1-9 16,-2 1 21-16,0-2-8 15,-4 4-4-15,2 6-1 16,1 2-4-16,-2 4 3 16,0 1 2-16,5 0-3 15,-5-2 15-15,6 2-10 16,-1-1-2-16,-1 5-1 15,1 3-2-15,3-1 3 16,-4 2 0-16,4-5-5 0,1 5 16 16,3-1-11-16,0 0 0 15,7 4 2-15,-4-1-7 16,-1 9 5-16,1 2 0 16,0 7-7-16,1 2 19 15,2-1-11-15,-3-1-1 16,-1 4 2-16,4 4-7 15,-3-1 1-15,2-3 4 16,2 3-5-16,-1 1 18 16,3 4-12-16,0 10-1 15,0 4 4-15,0 2-10 16,0 4 2-16,5-7 4 0,8-1-4 16,-3-3 19-16,1-2-13 15,1-1-2-15,1-2 0 16,1 6-9-16,-1 5 18 15,1 5-13-15,0 1 4 16,-3-2 0-16,1-5 0 16,1-6 0-16,-2-4 4 15,5-5-10-15,-4-5 12 16,1 2-6-16,-2 7 0 16,-3 3 0-16,-1 7 0 15,0 2 0-15,-7 3-4 16,0-1-4-16,0-2 8 15,0-4 0-15,0-1-1 16,0-4 9-16,0-3-7 16,0 1-1-16,0 1-1 0,0 2 1 15,0-5-1-15,0-1 0 16,0-1 1-16,0-1 0 16,0-3 3-16,0 2-3 15,0 1 2-15,0 0-4 16,0 8 4-16,0 6 1 15,0 0-3-15,0 3 2 16,12 0 1-16,0-2-3 16,-3-4 0-16,-3-4-2 15,-6-4 4-15,0-5 0 0,0-1-2 16,0-2 0-16,-9 2 2 16,2 2 2-16,2-2-4 15,5 6-2-15,0-8 2 16,0-1-2-16,0-3 2 15,0-4 0-15,0-2 1 16,0-1-1-16,-3 0 1 16,3-7-2-16,0 5 2 15,0-4 0-15,0 2-1 16,6-5-1-16,3 0 1 16,3-7 4-16,2 0-4 15,5-7-2-15,0 0 2 16,1 2-1-16,2-5 1 15,-1 1 0-15,0-4 1 16,1-4-1-16,2 0 2 0,1-7-5 16,5 0 6-16,-1-2-6 15,3-1 3-15,4 4 0 16,3-6 3-16,-3 4-2 16,7-4 3-16,-4-5-8 15,7 1 8-15,-1-6-1 16,4-4-3-16,2-2 1 15,4-1 8-15,0-5-4 16,-3-1 0-16,-4-2-8 16,1-4 6-16,-7-2 1 15,1-3-4-15,-1-3 1 0,-3-14 8 16,1-7-1-16,-1-1-8 16,-2-6-2-16,-1 2 2 15,-6 5-4-15,-2-3 3 16,-7 3 1-16,-2-1 2 15,1 4-1-15,-4 0-1 16,5 1 0-16,0-2-1 16,3-2 0-16,-3-2 1 15,4 3 0-15,-4 2 2 16,1 1-2-16,-1 1 0 16,-3-4-1-16,3 0 2 15,1-4 1-15,-2 1-2 16,5-4 0-16,-1-3 0 15,-2-3 0-15,-2-1 1 16,2-2-5-16,-4-1 8 16,-3-2-2-16,-2-4-2 15,-1-4 0-15,2-4 1 0,-4-2-1 16,2 0 0-16,-3-2-2 16,3 7 4-16,-3 1-3 15,4 4 1-15,3 0 0 16,7-4 3-16,-5 2-3 15,6 0-1-15,1 3-2 16,-4-2 6-16,4-3-4 16,-2-1 1-16,2-6 0 15,-2-3 0-15,-3-2 0 0,-3-2-2 16,-1 3 0-16,-4 0 0 16,3 2 0-16,-3-3 2 15,-4 1 0-15,3 2 2 16,0 3-2-16,1 1-2 15,-2 1-10 1,2 2 19-16,-6 2-12 0,3 4 5 16,0 0 0-16,-6 6 2 15,3 1-2-15,-3-1-11 16,-3 4 6-16,3-1 1 16,0-3 1-16,-3 3 1 15,0 1-3-15,3-4 5 0,-3 2 0 16,0 1-4-16,0 4 4 15,0-4 0 1,0 2-2-16,0-5 2 0,0-3 0 16,0-4 1-16,0 2-1 15,0-5-1-15,0 1-1 16,0 6 3-16,0-7-3 16,0 0 2-16,4-3-12 15,-1 0 12-15,-3 0 0 16,0-3-4-16,0 3-3 15,0-2 14-15,0-1-11 16,0 2 4-16,-3-2 0 16,-4-3 0-16,4 3 0 15,0-7-1-15,3 1-6 16,0-2 14-16,0-1-8 0,6-5 1 16,9 1 0-16,3 0 1 15,-2 3-1-15,2 3 0 16,-6 0-7-16,-3-1 13 15,1 3-6-15,-2-6 0 16,-2 2 1-16,-3-6 2 16,3-4-3-16,4 2-8 15,-4-6 3-15,-3 1 10 16,0 0 1-16,0 0-6 16,2 1-1-16,2 2 1 15,-4 2 0-15,-1 4-1 0,2-1-6 16,2-2 14-1,3 4-4-15,-2-4-3 16,-1 0 0-16,2-1 0 16,-2-2 0-16,4-1 0 15,-1 2-8-15,-4-1 16 0,3-8-7 16,0 0-1-16,-2 4 2 16,0 3-2-16,-4 4 0 15,-2 6-2-15,0 0-7 16,0-1 18-16,0 1-7 15,0-1-2-15,4-1-2 16,2-5 2-16,-2 4 0 16,2 0-7-16,-2-2 3 15,2-4 8-15,1 2 3 0,-4 0-7 16,1 2 2 0,2 6-2-16,3 0 0 0,0 4-2 15,0 0-2-15,-3 4 8 16,2 2 3-16,-1-1-7 15,3 0-6-15,-4 0 6 16,1 1 0-16,-3 1 1 16,-4 0-12-16,0-1 22 15,0 2-10-15,0 0-1 16,0-3-6-16,0-2 6 16,-4 0 0-16,1-2 0 15,-1 5-6-15,1 2 12 16,0 2-2-16,-5-1-4 0,3 3-1 15,-4-1 1-15,3 3 0 16,-6 1 0-16,3 0-9 16,0 1 16-16,-4 2-7 15,0-3 0-15,3-2-3 16,-6-2 3-16,4 2 0 16,-4-2 3-16,-1 3-10 15,-3 2 14-15,3 1-5 16,-4-2-2-16,3-3-7 15,-1 3 7-15,-1-4 0 16,1 4-1-16,4 0-5 16,-3 2 12-16,2 5-2 15,1-1-4-15,-3 1 0 16,6 0 0-16,-3 0 0 0,-6 0-3 16,1 1-2-16,-3 1 10 15,2-3-1-15,0 5-4 16,-4-3-4-16,1-4 4 15,-3 2 0-15,-3-3 3 16,0-2-13-16,-1-2 10 16,-9 5 0-16,1-2-2 15,-3 1 2-15,-4 1 0 16,4-2 0-16,-4 4 6 16,1-1-16-16,2 2 22 15,4 5-11-15,8 5-1 0,1 7-26 16,2 6 20-1,-5 6-252-15,0 0-227 16</inkml:trace>
  <inkml:trace contextRef="#ctx0" brushRef="#br0" timeOffset="310849.1197">21187 9260 538 0,'0'0'34'0,"0"0"36"16,0 0 8-1,0 0 65-15,0 0-80 0,0 0 3 16,0 0-64-16,-24-75 23 15,21 97-28-15,-6 15 3 16,-3 9 0-16,-4 3-3 16,1 4 13-16,-1-3-9 15,6-6-1-15,3-5 1 16,2-10-3-16,1-2 2 16,3-11 0-16,1-9-6 15,0-1 16-15,0-6-10 16,0 0 4-16,0 0 17 15,0 0-19-15,5-13-2 16,4 0 0-16,-1 7-3 16,-4 2 12-16,-4 4-6 0,3 0-3 15,3 0-16-15,6 7 14 16,7 5 4-16,3-1 1 16,1-1-3-16,0-3 3 15,-4-7-3-15,-1 0 0 16,-3 0 2-16,-5 0-2 15,-2-11 0-15,-2-2 0 16,-6-3 5-16,0-1 2 16,0 0-1-16,0 2-1 15,-8-2 11-15,2 5-14 16,-1 3-2-16,7 4 4 16,-2 5 24-16,1 0-23 15,-3 2-1-15,-1 15-4 16,-1 8-10-16,0 6 4 0,3-2 12 15,0 4-4-15,3-6-2 16,0 0-1-16,0-5 1 16,0-1 0-16,0-1 0 15,0-3-4-15,0-3 4 16,0-2 0-16,3-4-12 16,3-3-80-16,3-5-92 15,6-8-328-15</inkml:trace>
  <inkml:trace contextRef="#ctx0" brushRef="#br0" timeOffset="311277.0443">21308 9019 474 0,'0'0'88'0,"0"0"-67"16,0 0 9-16,0 0 35 15,0 0-2-15,0 0-60 16,-428 23 20-16,375 50-14 16,6 15 2-16,9 6-15 15,11 1 8-15,11 2 1 16,13-5-5-16,3-10 0 16,24-9 9-16,22-13-6 0,11-12 5 15,12-11-13-15,10-18 5 16,1-14 0-16,0-5 13 15,-2-17-3-15,-5-19 4 16,-9-12-3-16,-4-11-7 16,-8-13 24-16,-7-11-10 15,-9-4 5-15,-17 3-21 16,-19 8 7-16,-3 15-8 16,-32 6-1-16,-11 12 11 15,-6 7-23-15,6 12 19 16,5 14-14-16,9 10 4 15,5 0-36-15,9 24-69 0,7 6-71 16,11 3-352 0</inkml:trace>
  <inkml:trace contextRef="#ctx0" brushRef="#br0" timeOffset="313574.1287">22292 9244 501 0,'0'0'166'0,"0"0"-154"15,0 0 66-15,0 0-20 16,0 0-11-16,0 0-8 15,-203-118-39-15,164 143 6 16,-5 12-15-16,-3 12 9 16,1 7 0-16,6 4-3 15,3 1 15-15,10 3-11 16,7-5-1-16,11-6 8 16,9-4-19-16,8-8 8 15,26-6 3-15,18-7 8 16,10-9-4-16,13-9 1 15,2-10-3-15,-6 0 11 16,-3-12-13-16,-9-16 1 0,-11-7 1 16,-7-9 44-1,-3-9-32-15,-8-7 29 16,-5-5-11-16,-5 1-18 16,-7 9-14-16,-6 9 1 0,-5 9 11 15,-2 8-7-15,0 12-3 16,0 11 17-16,0 6-19 15,-9 0-9-15,-9 26 2 16,-4 17-3-16,-3 10 10 16,3 6 0-16,5 4 9 15,6-3-8-15,5-1-1 16,6-9 5-16,0-8-14 0,1-8 7 16,13-8 2-16,4-7 2 15,5-9 6-15,3-9 0 16,8-1 1-16,2-6-6 15,-2-16-6-15,-2-6 6 16,-6 0 11-16,-7 3-9 16,-5 2-3-16,-6 6 27 15,-5 4 0-15,-3 6-22 16,0 3-3-16,0 4-4 16,0 0-7-16,0 0-20 15,-9 21 45-15,1 1-18 16,1 2 0-16,7-2 1 15,0 2-10-15,4-4 18 0,14-3-11 16,5-5 2 0,7-4 0-16,0-5 7 0,4-3-7 15,-8 0-4-15,-3 0-6 16,-7-6 20-16,-2-9-11 16,-6-4 1-16,-1 0-3 15,-6-3 3-15,-1 0 0 16,0 2 6-16,-13 3-15 15,-10 1 6-15,-5-1 0 16,0 2-14-16,-1 4 29 16,7 1-12-16,9 6 0 15,6 2-2-15,4 1-3 16,3 1-8-16,0 0-20 16,13 0 27-16,15 0-8 15,6 0 14-15,2 0 0 0,1-3-4 16,-7-2-4-16,-1-4 2 15,-3 1 6-15,-6-2 0 16,-7 3 10-16,-4 5-4 16,-6-1-6-16,-3 3 0 15,0 0-10-15,0 0 20 16,0 0-20-16,0 0 0 16,-8 8 7-16,-2 6 3 15,4 3 0-15,6-2-4 16,0 2-3-16,0-1 4 15,9 1 1-15,6 0-15 16,3-4 25-16,0 1-8 16,-4-2 0-16,2-2-8 15,-4-1-5-15,-4 2 24 0,1-5-11 16,-2 5 0 0,-1-3-3-16,-1-3 3 0,-2 1 0 15,-1-3-3-15,-2 0-11 16,0 0 14-16,-19-1 0 15,-8 1-7-15,-2 0 17 16,6 0-10-16,9-3 0 16,6 3-1-16,5-3-3 15,3 0 7-15,0 0-3 16,0-7 7-16,11-9 5 0,8-1-12 16,5-2 0-1,5-4-4-15,-1 1 0 0,0-2 2 16,-1 1 2-16,-3 3 19 15,0 0-9-15,-6 3-5 16,1 1 1-16,-5 3-1 16,-4 6 2-16,-6 5-4 15,-2 2 18-15,-2 0-21 16,0 0-8-16,0 19-4 16,0 6 8-16,0 6 6 15,-8-2-15-15,5-2 17 16,3-1-4-16,0-7 1 15,0-2 7-15,0-6-8 0,8-5 0 16,-1-3 2 0,6-3-7-16,4 0 11 0,4-7 0 15,2-6-5-15,1-4 12 16,-4 3-13-16,-1-6 4 16,-2-1-3-16,-4 1 15 15,-4 3-13-15,-4-2 34 16,-4 5-21-16,-1 1 0 15,0 6-14-15,0 7-2 16,0-2 3-16,0 2-13 16,0 2 7-16,-4 14 3 15,-4 5-1-15,3 2 7 16,3 1-12-16,2-2 6 16,0-2 0-16,6-3-6 15,7 0 18-15,4-4-8 16,2-5-4-16,5-3 4 0,3-5-11 15,3 0 7-15,1 0 0 16,-1-5 2-16,-2-11 4 16,-4 1 5-16,-3-7-11 15,-2-3-2-15,-3 2 1 16,-2-7 1-16,-5 7 0 16,-4 1-5-16,-5 3 14 15,0 4-7-15,-8 5-2 16,-7 6-35-16,-3 4 33 15,3 0-9-15,4 0-29 16,5 9 40-16,3 6-25 0,3 2 25 16,0-1 0-1,10 0-13-15,6 1 3 16,1 0 10-16,-1 1 0 16,-2-3-14-16,2 2 27 0,1-5-13 15,2 4 0-15,0-5 8 16,0 5-19-16,1-4 11 15,-5 2 0-15,1-3-8 16,-5-2 20-16,-2 1-12 16,3-3 0-16,0-2-2 15,7-3-1-15,3-2 1 16,8 0 2-16,0 0-7 0,1-7 19 16,1-7-10-1,-6-1-2-15,-4-2 2 0,-5 0-7 16,-5-2 5-16,-4 0 0 15,-4 0-9-15,-4 1 22 16,0 1-5-16,-1 7-8 16,-16 6-7-16,-5 4-5 15,-6 0 8-15,0 17-1 16,5 5 3-16,5 2-4 16,14 3 6-16,4-1 4 15,3-2-4-15,17-7-1 16,4-2 1-16,4-5-1 15,2-3 1-15,3-3 0 16,1-3 4-16,1 1-4 0,-4-2 3 16,-6 3-10-16,-8-3 9 15,-12 0-4-15,-5 0-61 16,0 0-310-16</inkml:trace>
  <inkml:trace contextRef="#ctx0" brushRef="#br0" timeOffset="402021.2813">15496 17343 366 0,'0'-7'41'16,"0"1"-25"-16,0 0 13 15,2 1 43-15,-1 0-22 16,1 4-25-16,4-2-15 0,2-2-5 16,2 2 0-16,-1 0-5 15,-2 1 1-15,0 1-1 16,-2 1 2-16,-2-3 5 16,0 3 6-16,-2-3 11 15,3 3-3-15,-1 0-10 16,-3 0-7-16,0 0 1 15,0 0-3-15,3 3 6 16,-3 6 6-16,0 2-5 16,0 0 3-16,0 1-5 15,0-3-3-15,0 1 1 16,0-3-1-16,0 0-1 0,0-4 0 16,0-1-2-1,0 3 4-15,3-5 2 0,4 0 1 16,4 0 3-16,11 0-1 15,4-10-6-15,6-6-1 16,1-1 0-16,-1-5-3 16,3-2 4-16,2-3-4 15,1-2 1-15,-1 2 2 16,-2 0-2-16,-5 1 1 16,-6 9-2-16,-7 3 3 15,-10 4-3-15,0 8 0 16,-1 2-1-16,-2 0-15 15,4 0-59-15,3 0-20 16,-4 4-35-16</inkml:trace>
  <inkml:trace contextRef="#ctx0" brushRef="#br0" timeOffset="402364.1652">17230 17590 788 0,'0'0'19'0,"0"0"-9"0,0 0-6 15,0 0-2-15,0 0 8 16,0 0-6-16,-42 0 6 16,28 11-5-16,14-1-1 15,0-7 0-15,30-3 10 16,22-7 27-16,19-16-27 16,6-12-8-16,6-9-6 15,-2-12-47-15,0-9-81 16,-11-9-226-16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31:43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4583 6615 168 0,'4'-8'26'0,"-2"5"-6"0,2 0 10 16,1-3-13-16,2 1-6 15,-4 3-2-15,0 1 6 16,-3 1 2-16,0 0 46 15,0 0 30-15,0 0-24 16,0 0-21-16,0 0 7 16,0 0 0-16,0 0-4 15,0 0-11-15,0 0-4 16,0 0-3-16,0 0-10 16,0 0-5-16,0 0-6 15,0 0-5-15,0 0-4 16,0 0 0-16,0 0-1 15,0 0-2-15,3 0-2 0,4 5 2 16,0 10 4 0,3 4-4-16,0 3 1 15,-1 0 0-15,-3-5-1 16,2-1 0-16,-1-6 0 0,-1-3 1 16,-3-4-1-16,-1-2 0 15,-2-1 1-15,7 0 0 16,9-6 24-16,17-21 43 15,15-14-25-15,15-11-23 16,17-3-2-16,8-9-7 16,8-4-6-16,11-7-5 15,2-4 0-15,1 0 1 16,-2 2 1-16,-7 2 0 16,-13 10-2-16,-18 7 6 0,-13 12-5 15,-14 8 1 1,-13 13-2-16,-6 6 3 0,-15 9-1 15,-2 3 3-15,-4 4-1 16,-3 2 3-16,0 1 0 16,0 0-7-16,0 0-1 15,0 0-1-15,0 0 0 16,0 0 1-16,0 0 0 16,0 0 1-16,0 0 1 15,0 0-1-15,0 0 0 16,0 0 0-16,0 0 1 15,0 0 1-15,0 0-2 16,0 0 0-16,0 0 1 16,0 0-1-16,0 0-5 15,0 0 5-15,0 0 0 0,0 0 2 16,0 0-2-16,0 0 0 16,0 0 0-16,0 0 5 15,0 0-5-15,0 0 0 16,0 0 0-16,0 0 1 15,0 0-1-15,0 0-1 16,0 0-1-16,0 0 2 16,0 0 0-16,0 0 0 15,0 0 0-15,0 0 0 16,0 0 0-16,0 0 0 16,0 0 0-16,0 0 0 15,0 0 5-15,0 0-10 0,0 0 10 16,0 0-9-16,0 0 5 15,0 0-1-15,0 0 3 16,0 0-3-16,0 0 0 16,0 0 1-16,0 0-1 15,0 0 0-15,0 0-1 16,0 0 2-16,0 0-2 16,0 0 1-16,0 0 0 15,0 0 1-15,0 0-1 16,0 0 0-16,0 0 0 15,0 0 0-15,0 0-4 16,0 0 3-16,0 0 2 16,0 0-1-16,0 0 0 0,0 0-1 15,0 0 1 1,0 0 1-16,0 0-1 0,0 0 0 16,0 0-1-16,0 0 1 15,0 0 0-15,0 0 1 16,0 0-1-16,0 0 0 15,0 0 0-15,0 0 0 16,0 0 0-16,0 0 0 16,0 0 0-16,0 0 0 15,0 0 0-15,0 0 0 16,0 0 0-16,0 0 0 16,0 0 0-16,0 0 0 0,0 0 1 15,0 0-1 1,0 0-1-16,0 0 1 0,0 0 0 15,0 0 5 1,0 0-5-16,0 0 0 0,0 0 0 16,0 0-1-16,0 0 2 15,0 0-1-15,0 0 0 16,0 0 0-16,0 0 0 16,0 0 0-16,0 0 0 15,0 0-5-15,0 0 5 16,0 0 0-16,0 0 0 15,0 0 0-15,0 0 0 16,0 0 0-16,0 0 0 0,0 0 0 16,0 0 0-16,0 0 0 15,0 0 0-15,0 0 0 16,0 0 5-16,0 0-5 16,0 0-5-16,0 0 5 15,0 0 0-15,0 0 0 16,0 0 5-16,0 0-10 15,0 0 5-15,0 0 0 16,0 0 0-16,0 0 0 16,0 0 5-16,0 0-5 15,0 0 0-15,0 0-2 16,0 0 2-16,0 0 0 16,0 0 2-16,0 0-6 15,0 0 9-15,0 0-10 0,0 0 10 16,0 0-10-16,0 0 10 15,0 0-10-15,0 0 9 16,0 0-8-16,0 0 4 16,0 0 0-16,0 0-1 15,0 0 2-15,0 0-1 16,0 0 0-16,0 0 0 16,0 0 0-16,0 0 0 15,0 0 0-15,0 0-1 16,0 0 6-16,0 0-6 15,0 0 1-15,0 0 0 16,0 0 0-16,0 0-4 16,0 0 3-16,0 0 1 15,0 0 0-15,0 0 0 0,0 0 2 16,0 0-5-16,0 0 3 16,0 0 0-16,0 0 2 15,0 0-1-15,0 0-1 16,0 0 0-16,0 0-1 15,0 0 1-15,0 0 0 16,0 0-3-16,0 0 5 16,0 0-2-16,0 0 0 15,0 0-5-15,0 0 5 16,0 0 6-16,0 0-6 16,0 0-1-16,0 0 1 0,0 0-5 15,0 0 5 1,0 0 0-16,0 0 0 0,0 0 0 15,0 0 0-15,0 0 1 16,0 0-1-16,0 0 4 16,0 0-3-16,0 0-1 15,0 0 0-15,0 0 0 16,0 0-1-16,0 0 1 16,0 0-4-16,0 0 3 15,0 0 2-15,0 0 1 16,0 0-2-16,0 0-6 15,0 0-4-15,0 0-3 16,0 0 7-16,0 0 0 0,0 0-9 16,0 0-30-1,0 0-21-15,0 0 14 0,-13 6-4 16,-7 4 8-16,-2 2-87 16,1-2 39-16,5 0 24 15,1 1-22-15,2-3-26 16,2-1-38-16</inkml:trace>
  <inkml:trace contextRef="#ctx0" brushRef="#br0" timeOffset="14199.5099">4102 6282 792 0,'0'0'18'16,"0"0"64"-16,0 0-26 15,0 0-6-15,0 0-4 16,0 0-9-16,0 0-37 15,-58-14-20-15,39 50 20 16,-8 10 2-16,0 6-1 16,-1-1-1-16,8-4 3 15,7-1-6-15,13-5 7 16,0-7-6-16,10-5 4 16,15-8 0-16,10-8-2 15,5-7 1-15,5-6 5 0,6-2-1 16,4-19-1-16,-3-8 6 15,-4-5-4-15,-5-7-2 16,-7-7 3-16,-5-5-5 16,-4-6 1-16,-6-8 0 15,0 3-2-15,-5-4 5 16,-1 6-3-16,-7 7-3 16,-1 7 2-16,-7 12 11 15,0 6 7-15,0 13-4 16,0 7 0-16,0 9 4 0,0 1-20 15,0 19-1 1,0 24-17-16,-4 15 18 0,-6 8 4 16,9 2-4-1,1-6 0-15,0-6 1 0,0-6-1 16,15-11 0 0,6-8 2-16,6-9 0 0,1-9-1 15,5-7 0-15,-3-6 1 16,2-2 3-16,-1-15-1 15,-3-9 1-15,-6-4-2 16,-1-3 0-16,-3-1 0 16,-9 5-3-16,-2 10 2 15,-4 9 1-15,-3 9 6 16,0 1-9-16,0 0 0 16,0 0-13-16,0 15 7 0,-10 6 6 15,7 0 1-15,-1-2 1 16,4-2-2-16,0-5-1 15,7 0-2-15,11-6 3 16,4-4 7-16,5-2-6 16,0 0 1-16,7-5 1 15,-8-5-3-15,-10 1-5 16,-4 1-3-16,-5-2 6 16,-7 0-4-16,0-4 3 15,-3 4-1-15,-16-5-1 16,-2 1-8-16,-1 4 7 15,-1-3-1-15,4 5 6 0,7 0 1 16,6 2 0 0,6 3 0-16,0-8 0 0,9-3-7 15,19-5-14-15,11 0 10 16,7-5 10-16,-1 4-4 16,4-4 5-16,-5-2-1 15,-4 1 4-15,-3 0-3 16,-16 5 0-16,-6 7 3 15,-12 5-3-15,-3 2 1 16,0 6-1-16,-21 0-27 16,-7 0 22-16,-5 6 2 15,-3 9 1-15,8-5-6 16,7 5-4-16,15-1-5 16,6 1-10-16,0-3 9 15,13 5 11-15,10 0 6 0,5-2 1 16,2 2 0-16,-3-3 0 15,1 2 0-15,-1-3 0 16,-1 1-3-16,3 1 3 16,-2-3-1-16,-7-3 2 15,-2-1 0-15,-6-3-1 16,-4-1 0-16,-5-4-1 16,-3 0 4-16,0 0-7 15,0 3 4-15,-3-1 0 16,-10 1 4-16,-2-3 0 0,0 0-1 15,6 0-2 1,3 0 4-16,6-5-5 16,0-12-18-16,0-7-15 0,18-5-5 15,9-5 25 1,4-2 8-16,2-3 0 16,0 0 5-16,-5 2 0 0,-4 1 3 15,-5 2-1-15,-11 5 3 16,1 3 31-16,-6 6 6 15,-3 6-2-15,0 8-1 16,0 1 2-16,0 5-22 16,0 0-19-16,0 5-18 15,0 15 6-15,-10 14 12 16,6 0 1-16,1-2-1 16,3-3 0-16,0-8 0 15,0-6 1-15,7 0-1 0,3-10 0 16,3-5 5-16,-1 0 1 15,9-1 2-15,1-18 4 16,1-4-4-16,-1-5-3 16,-1-2-4-16,-9-4 5 15,-2 7-1-15,-4 4-3 16,-3 7 3-16,-3 6 7 16,0 5 0-16,0 3 4 15,0 2-11-15,0 0-5 16,0 2-13-16,0 15-1 15,0 3 14-15,7 1 2 0,7-2 2 16,1-6-3 0,3-8 1-16,12-3 0 0,4-2 4 15,2-12 1-15,1-12-4 16,-1-6 2-16,-6 1 0 16,-8 2-2-16,-4 1-1 15,-6-1 0-15,-6 1 2 16,-6 0-2-16,0 3-2 15,0 2 0-15,-10 2-4 16,-1 5 0-16,-8 4-3 16,8 4-7-16,1 3 8 15,7 3-18-15,0 0-2 16,3 6 7-16,0 10 8 16,0-1 7-16,12 1 3 15,3 0-1-15,4-2 4 0,-4 6 0 16,1-1-2-16,-2 5 0 15,2-2-1-15,-4 2 1 16,-2-7-1-16,4-2 1 16,0-5-1-16,0-6 2 15,2-4 2-15,10-1 1 16,4-18 7-16,6-4-6 16,7-6 2-16,-5 0-6 15,3-3 8-15,-5 0-8 16,-9 1 0-16,-5 0 3 0,-4-3-3 15,-9 0 2 1,-3 4-3-16,-3 7 6 0,-3 4-9 16,0 11 3-1,0 8-4-15,-6 0-11 0,-12 8 6 16,-3 15 6-16,-3 4 2 16,8 5-2-16,10-4 0 15,6-6-4-15,3-3 2 16,24-8 5-16,7-7 0 15,15-4 1-15,5 0 0 16,1-9 1-16,-4-3-2 16,-8-2 0-16,-7 4-25 15,-14 3-67-15,-10-1-83 0,-12 6-455 16</inkml:trace>
  <inkml:trace contextRef="#ctx0" brushRef="#br0" timeOffset="16728.6682">4014 6287 75 0,'0'0'162'16,"0"0"-100"-16,0 0-21 15,0 0 28-15,0 0-13 16,0 0-21-16,0 0-4 16,20-41-8-16,-20 39 15 0,0 0-2 15,0 1 9-15,0 0 5 16,0 1-20-16,0 0-6 15,0 0-6-15,0 0-1 16,0 0-14-16,0 1-3 16,-3 19-15-16,-14 16 15 15,-11 20 4-15,-13 8-4 16,-3 5 4-16,-5-6-4 16,4-5 0-16,2-8 0 15,7-8 5-15,6-4 10 16,2-6 1-16,8-4 0 15,-2-3-9-15,6-5 2 0,5-4-5 16,2-5-1-16,6-5-1 16,-1-3 2-16,1-3-3 15,3 0 6-15,0 0 1 16,0 0-8-16,0 0-33 16,10 0-223-16,2-5-297 15</inkml:trace>
  <inkml:trace contextRef="#ctx0" brushRef="#br0" timeOffset="22065.4885">6877 7170 756 0,'0'0'20'16,"0"0"-3"-16,0 0 55 15,0 0-20-15,0 0-3 16,0 0-26-16,0 0-15 16,51-70-5-16,-16 41 0 15,0-8 6-15,8 0-3 16,0-3 6-16,-1-3-1 15,1 2 5-15,-6 0-1 0,2 9-5 16,-9 2 0-16,-3 6-2 16,-8 6 5-16,-7 3-8 15,-6 10-1-15,-2 1-1 16,1 2-2-16,-5-1 0 16,0 3 2-16,0 0-2 15,0 0-1-15,0 0 0 16,0 0 0-16,0 0-1 15,0 0 1-15,0 0-6 16,0 0-31-16,0 0-36 16,0 3-12-16,-9 3-18 15,3-1-117-15,0 0-224 16</inkml:trace>
  <inkml:trace contextRef="#ctx0" brushRef="#br0" timeOffset="25571.7662">7207 6595 499 0,'0'0'42'15,"0"0"-4"-15,0 0-17 16,0 0-5-16,0 0-12 0,0 0-3 15,-10 3-1-15,10-3 1 16,2 3 3-16,13-3 14 16,10 0 37-16,2 0-6 15,1-6-19-15,2-2-21 16,0-1-2-16,-2 2-5 16,2-1 1-16,-8-1-3 15,-2 4 3-15,-8 1-1 16,-5 1-1-16,-4 3-1 15,-2-1 2-15,-1 1 9 16,0 0 19-16,0 0 10 16,0 0-25-16,0 0 0 15,0 0-11-15,0 0-4 0,0 0-3 16,0 0 0 0,0 0-7-16,0 15 5 0,0 7 5 15,0 7 2-15,-1 5 1 16,-5 1-1-16,-1-1-2 15,-2-1 0-15,3 1 2 16,-6-3 2-16,3 3-2 16,0 2-2-16,-4-5-80 15,4-4-139-15,-2-7-363 16</inkml:trace>
  <inkml:trace contextRef="#ctx0" brushRef="#br0" timeOffset="26612.3871">7824 6336 32 0,'0'0'230'16,"0"0"-165"-16,0 0 29 15,0 0-3-15,0 0-16 0,0 0 70 16,-13-61-27-16,11 54-39 16,-3 7-3-16,1-2-12 15,4 2-12-15,-2 0-33 16,1 0-13-16,1 22-6 16,0 20-3-16,0 17 3 15,1 13 1-15,22 4 1 16,3-1-2-16,8-5 2 15,6-9 2-15,-3-4 0 16,-1-8-2-16,-8-9 2 16,-4-4-2-16,-9-5 1 15,-3-9-3-15,-8-5 4 16,-1-8-4-16,-3-2-4 0,0-7-30 16,0 0-29-1,0-27-98-15,-7-9-478 0</inkml:trace>
  <inkml:trace contextRef="#ctx0" brushRef="#br0" timeOffset="26893.5315">7903 6336 978 0,'0'0'11'0,"0"0"-3"0,0 0 15 15,0 0-10-15,0 0-8 16,0 0-5-16,48-56-1 16,-18 68-5-16,-2 16 4 15,-12 9 0-15,-9 3 2 16,-7 0-1-16,0-5 2 16,-3-2 1-16,-10-7-1 15,-9-3-1-15,-2 1-1 16,2-7-77-16,2-5-127 15,1-4-207-15</inkml:trace>
  <inkml:trace contextRef="#ctx0" brushRef="#br0" timeOffset="28257.4811">8058 6238 730 0,'0'0'4'0,"0"0"5"16,0 0 2-16,0 0 9 15,0 0-16-15,0 0 2 16,140-47-4-16,-119 73-3 16,0 6 2-16,-6 6 0 15,-5-5 0-15,-2-6 0 16,-8-4 2-16,0-7-2 15,0-5 1-15,0-2 10 16,0-4 7-16,-3 0-3 16,-1-4-4-16,1-1 1 0,-1 0 8 15,0-14-7-15,-2-4-8 16,3-10-4-16,3-2-1 16,0-2 0-16,0-2-1 15,0-2 2-15,16 2-2 16,1 5-3-16,5 5 3 15,-1 2-1-15,0 7 1 16,-1 6 0-16,-3 4 0 16,-5 5 0-16,-3 0-3 15,3 3-3-15,-3 13 2 16,-3 1-1-16,3 2 5 0,-2 0 0 16,4-4 1-1,-3-3-1-15,0-4 2 16,1-4 2-16,-3-4-1 15,3 0 1-15,3 0 0 0,-6-5 1 16,0-5-3-16,-6-1 3 16,0 3 3-16,0-1-4 15,-3 0-3-15,-15 2-1 16,0 1-4-16,-7-1 1 16,-2 2 1-16,2-2 0 15,8 1-1-15,4 2 3 16,7-1 0-16,2 3 3 0,4-4 0 15,0-1-3-15,4-2-13 16,15 2 5-16,-2-1 5 16,8 1 3-16,-2 2-1 15,3 1 1-15,-5 4-1 16,0 0-4-16,-1 13 0 16,-1 5-4-16,-6 4 8 15,-1 2 0-15,-1-5 1 16,-4-2-1-16,-1-5 1 15,-3-7 0-15,-3-2 0 16,0-3 0-16,0 0 4 16,0 0 24-16,0 0 37 15,3-8 4-15,-3-6-30 0,3-6-33 16,0-4-4 0,1-5 2-16,-1 1-3 0,0 3-1 15,2 1 2 1,1 12 4-16,-3 3-6 0,0 7 0 15,-3 2-1-15,3 0-7 16,4 2-4-16,5 13 8 16,-2 4 3-16,6 2 1 15,-3-3 0-15,-2-2 1 16,-3-5-2-16,0-4 2 16,-5-4-1-16,-3-3 3 15,0 0-2-15,0 0 13 16,3 0 16-16,1-14 33 15,2-8-37-15,-1-4-25 16,4-4 0-16,-4 1 5 16,6-4-5-16,-2 5-1 0,-3 5 1 15,-3 10 0-15,0 6 0 16,-3 7-1-16,0 0-2 16,7 0-9-16,0 10-2 15,9 9 7-15,3 1 6 16,-5-1 1-16,5-4 4 15,-3-5-5-15,-7-4 0 16,-2-5 1-16,0-1 1 16,3 0 1-16,-1-10 1 15,0-12-1-15,2-6 4 16,-4-2-6-16,2 3 1 0,-6 1 0 16,2-3 1-16,3 2-1 15,-5 8-2 1,-3 7 1-16,0 6 0 15,0 4 0-15,0 2-2 0,0 0-4 16,0 2-7-16,6 13 0 16,2 6 12-16,5 0 1 15,-1-2 0-15,2-2-1 16,5-4 0-16,-3-4 0 16,4-2 3-16,-1-3-3 15,0-1-15-15,4-3-61 16,-2 0-83-16,-2 0-190 15</inkml:trace>
  <inkml:trace contextRef="#ctx0" brushRef="#br0" timeOffset="28424.6541">9132 5598 801 0,'0'0'15'0,"0"0"-10"15,0 0-1-15,0 0-4 16,0 0-17-16,0 0-174 16,-12-27 23-16</inkml:trace>
  <inkml:trace contextRef="#ctx0" brushRef="#br0" timeOffset="29296.1224">9126 5288 716 0,'0'0'162'0,"0"0"-157"0,0 0 14 16,0 0 30-16,0 0-5 15,0 0-25-15,-67-55-19 16,67 55-12-16,0 0 4 15,0 0 8-15,0 0 2 16,0 2-2-16,0 0 0 0,0-2 0 16,0 0 0-16,0 1 1 15,0-1 0-15,0 0 1 16,0 0-1-16,0 0 1 16,0 0 0-16,0 0 0 15,0 0 0-15,0 0-2 16,0 0 0-16,0 0 3 15,0 0 0-15,0 0-1 16,0 0-1-16,0 0 0 16,0 0-1-16,0 2 0 15,0 3-3-15,0 0 3 16,3 5 2-16,3 1-2 16,-3-3 1-16,0-3 0 15,1-1 0-15,-1 1-1 16,0-5 0-16,-3 1 4 15,0-1-4-15,0 0 4 0,0 0 0 16,0 0 3-16,0 0 0 16,2 0-1-16,-2 0 2 15,0 0 0-15,0 0-6 16,0 0 5-16,0 0-1 16,0 0-1-16,0 0-4 15,0 0 2-15,0 0-3 16,0 0 0-16,0 2 0 15,0-1-1-15,0 2 1 0,2 0 0 16,0-2 2-16,-1 2-2 16,1 0 0-16,1 0 1 15,2 1-1-15,1 3 1 16,1 3-1-16,2 2 1 16,0 5 0-16,2-5-1 15,5 5 1-15,0-5 0 16,-1 0-1-16,3 1 1 15,-3 0 0-15,-2 1 0 16,1 4-1-16,-1-1 1 16,-1 1-1-16,-1 1 0 15,2-2 0-15,-1-1 0 16,-5-1 0-16,7-2 1 16,-9-2-1-16,4-1 0 0,-1 0 0 15,1-4 3-15,0 2-3 16,3-1 2-16,-3 1-1 15,-3 0-1-15,0 1 0 16,-4 4-52-16,-2-1-128 16,0-4-592-16</inkml:trace>
  <inkml:trace contextRef="#ctx0" brushRef="#br0" timeOffset="30223.6856">8477 5946 544 0,'0'0'44'0,"0"0"59"16,0 0-1-16,0 0-23 16,0 0-37-16,0 0-32 15,12-65-8-15,6 55 1 16,3 0 4-16,0 10-4 16,-6 0-2-16,-2 0 0 15,-4 17-2-15,-1 8 1 16,2 6 0-16,-4 2 2 15,-3 3 5-15,0-5-7 0,0-5 0 16,-3-4 0 0,0-1-2-16,0-6 2 0,0-1 0 15,0-1 3-15,-3-1-3 16,-6-4-100-16,0-5-110 16,5-3-81-16</inkml:trace>
  <inkml:trace contextRef="#ctx0" brushRef="#br0" timeOffset="30508.499">8672 5878 423 0,'0'0'40'0,"0"0"77"0,0 0-6 16,0 0-17-1,0 0-49-15,0 0-22 16,-26-17-23-16,23 42-1 0,-7 6 1 15,4 2 0-15,2 1 0 16,0-6 0-16,4-4 0 16,0 0 0-16,0-5 1 15,8-5-1-15,8-6 1 16,9-5 7-16,8-3-2 16,10 0-3-16,5-9 7 15,-2-7-10-15,-4 2-44 16,-14-1-195-16,-4-2-280 0</inkml:trace>
  <inkml:trace contextRef="#ctx0" brushRef="#br0" timeOffset="31292.965">9015 5696 224 0,'0'0'296'16,"0"0"-207"-16,0 0 17 16,0 0-67-16,0 0-39 15,0 0-2-15,-5 16-3 16,5 4 5-16,3 2 10 16,4 3 4-16,5-5 0 15,-2 2 3-15,4-2-3 16,1-4-5-16,0-2 0 0,3-5-2 15,4-5 4 1,2-4-11-16,-5 0-153 0,-4-15-118 16</inkml:trace>
  <inkml:trace contextRef="#ctx0" brushRef="#br0" timeOffset="31457.1578">8980 5509 499 0,'0'0'10'0,"0"0"-10"16,0 0-76-16,0 0-135 16</inkml:trace>
  <inkml:trace contextRef="#ctx0" brushRef="#br0" timeOffset="32379.4768">9133 5629 748 0,'0'0'15'0,"0"0"6"15,0 0 60-15,0 0-16 16,0 0-58-16,0 0 3 16,120-99-8-16,-71 70 11 0,-10 2-2 15,-11 1-7-15,-7 3 8 16,-9 4-1-16,-7 5-4 16,0 2 2-16,-4 5-4 15,-1 2 6-15,0 3-10 16,0 2 0-16,0 0-1 15,0 0-5-15,0 0-1 16,0 0 2-16,0 0-3 16,0 0 3-16,0 0 2 15,0 0 2-15,0 0 1 16,0 0-1-16,0 0 0 16,0 0 0-16,0 0 0 15,0 0 0-15,0 0-2 16,0 12 2-16,0 2 0 15,0 5 0-15,4-1 0 0,5-2 0 16,0 1 2-16,4-4-2 16,-1-4 4-16,6-4-2 15,0-2 3-15,3-3 0 16,4 0 2-16,-1-5 1 16,0-8-3-16,-3-2 4 15,-5 0-4-15,-5-1 6 16,-3 0 3-16,-3-1 5 0,-4 2-5 15,-1 1 3-15,0-3 2 16,0 2-4-16,0 3 2 16,0 4-5-16,0 4 1 15,-1 2-3-15,1 2 2 16,-3 0-11-16,3 0-1 16,0 0-4-1,0 0-4-15,0 14 0 16,3 10 7-16,12 5 1 0,4 5 0 15,1 5 0-15,5 5 2 16,-1 4-3-16,-1 5 1 16,2 5-1-16,-3 3 1 15,-1-2 1-15,-3-2-1 16,-5-5 0-16,-2-12-4 0,-5-9 4 16,-6-9 0-16,0-8 4 15,0 0-3-15,-6-8 0 16,-18-2 0-16,-2-4 2 15,-2-5-2-15,5-23 1 16,12-16 1-16,11-10-3 16,0-10-5-16,21-7 5 15,7-1 0-15,8 3 0 16,3 3-3-16,1 9-23 16,-1 7-30-16,-8 11-4 15,-1 15-19-15,-14 8-41 16,-11 10-103-16,-5 1-136 15</inkml:trace>
  <inkml:trace contextRef="#ctx0" brushRef="#br0" timeOffset="41978.5311">10416 6982 617 0,'0'0'6'0,"0"0"14"15,0 0 13-15,0 0-18 16,0 0 2-16,0 0-4 0,0 0-4 15,-7 0 15-15,7 0 56 16,0 0 2-16,0 0 10 16,0-1-19-16,10-16 0 15,17-11-38-15,7-6-21 16,12-9-6-16,7 2-2 16,-1 0 6-16,-7 2-6 15,-7 8-2-15,-8 8 0 16,-10 6-4-16,-12 7 2 15,0 6-1-15,-8-1 2 16,3 5-2-16,-3 0 0 16,0 0 1-16,0 0-2 15,0 0-2-15,0 0-6 16,0 0-25-16,0 0-62 0,0 2-84 16,0 4-51-16,0-2-231 15</inkml:trace>
  <inkml:trace contextRef="#ctx0" brushRef="#br0" timeOffset="42326.6049">10772 6559 624 0,'0'0'32'0,"0"0"59"15,0 0-31-15,0 0-3 16,0 0-30-16,0 0-19 15,-61 5-1-15,58-1 1 16,3 1 3-16,0-5 1 16,0 0-1-16,0 0 0 0,0 0 6 15,0 0-5-15,4 1 1 16,15 3 7-16,0 2 2 16,3 2-2-16,-2 4-16 15,1-1 2-15,-3 2-5 16,-7-3 2-16,-3 0-2 15,-3-1 1-15,-2 4 1 16,-3-1 0-16,0 8 1 16,0 2 1-16,-10 4-2 15,-3 6-3-15,0-6-127 0,-4-6-305 16</inkml:trace>
  <inkml:trace contextRef="#ctx0" brushRef="#br0" timeOffset="46464.5633">11405 6021 68 0,'0'0'170'15,"0"0"-65"-15,0 0-33 16,0 0-9-16,0 0-21 16,0 0 9-16,8-113 1 15,-8 96 12-15,-8 4 10 16,-3 2-5-16,-3 3-2 15,-1 1-25-15,-3 4-4 16,3 3-6-16,-6 0-9 16,-1 18-5-16,-2 23-17 15,3 14 0-15,1 11-1 16,10 4 0-16,10-7 0 0,0-5 0 16,10-10 3-16,19-9 0 15,7-10-3-15,7-12 2 16,5-13-2-16,1-4 1 15,0-11 1-15,-7-18 3 16,-3-1 0-16,-8-8 2 16,-7-3 0-16,-8 4 2 15,-10-2 10-15,-6 6 13 16,0 6-3-16,0 5-11 16,0 8-4-16,-3 4-2 15,1 10 0-15,1 0-12 0,-5 5-2 16,2 20-1-1,1 8 3-15,3 3-1 16,0-4 1-16,17-7-1 16,12-5-1-16,1-10-1 15,2-4 1-15,1-6 2 0,-1 0-1 16,-7-3 1-16,-5-12 3 16,-8 0 5-16,-7-2-7 15,-5-2 3-15,0 1 1 16,0 0-3-16,-14 1 0 15,-7 3-2-15,0 2-4 16,-6 2 1-16,-1 3 1 16,-2 0-2-16,5 3-7 15,2-2 5-15,10 4 6 0,4-3 0 16,4 2-1 0,5-3 0-16,0-7-8 0,0-2-5 15,19-6 9-15,1 1 0 16,7 3 3-16,-5 0 2 15,0 8 0-15,-2 4-3 16,1 5-5-16,-2 0 4 16,4 17 4-16,-3 2 0 15,3 3-3-15,-8-5 3 16,1-3 0-16,-6-5 0 16,0-3 0-16,-7-4 1 15,0-2-1-15,-3 0 4 16,0 0 3-16,0-8 9 0,4-13 12 15,-4-5-22 1,3-1-2-16,-3-6-1 0,0 0 1 16,0 2 0-16,0 3-4 15,0 5 2-15,3 7-1 16,0 3-1-16,0 6 0 16,-1 5-3-16,5 2-2 15,5 0-6-15,-1 0 10 16,9 5-3-16,0 4 3 15,-4 6 1-15,-3-3 0 16,1-5 0-16,-5 3 1 16,-1-7 1-16,1 1-2 15,-3 1 0-15,0-3-5 16,1 1-70-16,-1-3-109 0,-2-5-361 16</inkml:trace>
  <inkml:trace contextRef="#ctx0" brushRef="#br0" timeOffset="46775.7201">11972 5280 359 0,'0'0'658'0,"0"0"-647"15,0 0 35-15,0 0 17 16,0 0-3-16,0 0-43 15,-79-60-17-15,87 69-19 0,14 19 18 16,6 9 1 0,5 11 0-16,-3 5 1 0,1 5 0 15,-1-2 1-15,-3-4-1 16,-5 0 2-16,-7-6-2 16,0-9 2-16,-3-3-2 15,-2-9 0-15,0 2 1 16,2-10-2-16,-2-3-13 15,3-11-138-15,-7-3-243 16</inkml:trace>
  <inkml:trace contextRef="#ctx0" brushRef="#br0" timeOffset="47105.2044">12000 5736 799 0,'0'0'215'15,"0"0"-209"-15,0 0 32 16,0 0 19-16,0 0-28 16,0 0-24-16,11-110-3 15,18 84 3-15,0 4-3 16,-7 3-2-16,-6 7 3 16,-5 5-3-16,-5 2 3 15,-6 5-1-15,1 0 0 16,5 0-2-16,3 0-10 0,11 7 6 15,-2 10 4 1,10 0 2-16,-4 0-2 0,6 0 0 16,-3-1 2-16,-4-3 2 15,3-3-4-15,-7-3 0 16,-1-3-20-16,-3-3-114 16,-9-1-128-16,-6-2-387 15</inkml:trace>
  <inkml:trace contextRef="#ctx0" brushRef="#br0" timeOffset="47253.8404">12268 5406 779 0,'0'0'12'0,"0"0"-8"0,0 0-4 15,0 0-2-15,0 0-190 16,0 0 37-16</inkml:trace>
  <inkml:trace contextRef="#ctx0" brushRef="#br0" timeOffset="48241.6419">12416 5479 707 0,'0'0'17'16,"0"0"43"-16,0 0-11 16,0 0-5-16,0 0-21 0,0 0-11 15,-9-67 1 1,15 58-9-16,3 1 12 0,-4 3-3 16,-3 4 5-16,5-2-4 15,2 3-11-15,1 0-2 16,10 6 0-16,0 8-1 15,6 5 3-15,-1-2 0 16,-1-3-3-16,-9-3 0 16,-3-4 0-16,-5-5 1 15,-4 0 1-15,2-2 1 0,-5 0 8 16,6-4 36-16,0-15 10 16,0-3-51-16,1-2-1 15,-4 0-4-15,0-3 8 16,0 0-7-16,-3 0-1 15,0 3 3-15,0 4-1 16,0 6-2-16,0 6 9 16,0 2-1-16,0 4 2 15,0 2-9-15,0 0-2 16,4 0-13-16,10 11-5 16,1 8 17-16,5 1 1 15,3 0 0-15,-5-6 0 16,2-4 3-16,-1-5 2 15,-1-5-5-15,1 0 0 16,-3-4 6-16,7-16 6 0,-3-5-9 16,-1-1-2-16,-3-3 3 15,-6 3-1-15,-2-2-3 16,-7 2 4-16,-1 5-2 16,0 1-1-16,0 8 6 15,0 2 1-15,-6 6 3 16,3 1-3-16,2 3-7 15,-1 0-1-15,2 0-7 16,0 3-5-16,0 9 7 16,0 2 5-16,11 3 0 15,7-3 1-15,1-4 0 16,4-1 0-16,3-6 2 0,0-3-1 16,-3 0-1-16,0 0 2 15,-5-9 2-15,0-5-3 16,-3-5 2-16,-5 2-2 15,-3-6-2-15,-2 1 4 16,-4-3-4-16,-1-3 4 16,0 1-4-16,0-1 3 15,-1 6-1-15,-8 3 0 16,0 7 0-16,5 2-1 16,-2 6 4-16,6 3 1 15,-3 1-6-15,3 0 0 16,0 0-7-16,0 4-2 15,0 10 6-15,10 4 2 16,6-1 2-16,3 0-1 16,0-5 0-16,5 2 0 0,-2-8 2 15,1 4-1 1,-4-6-2-16,-3-1-8 0,0-3-41 16,-6 0-39-16,-3 0-74 15,-7-10-231-15</inkml:trace>
  <inkml:trace contextRef="#ctx0" brushRef="#br0" timeOffset="48403.7534">13081 4613 739 0,'0'0'64'15,"0"0"49"-15,0 0-41 16,0 0-37-16,0 0-28 15,0 0-7-15,-22-41-193 16</inkml:trace>
  <inkml:trace contextRef="#ctx0" brushRef="#br0" timeOffset="49261.5703">13238 4355 548 0,'0'0'20'16,"0"0"55"-16,0 0 12 16,0 0-32-16,0 0-19 15,0 0 7-15,-22-44-19 0,22 41 5 16,0 1 4-16,0 1 26 16,0 1-14-16,0 0-25 15,0 0-12-15,0 0-8 16,0 1-5-16,6 21-4 15,14 10 8-15,12 11 1 16,4 4 1-16,3 4 0 16,3-2 0-16,-1-3-1 15,-4-5 2-15,-3-3-1 16,-4-1-1-16,-6-3 2 16,-5-2-2-16,-3-5 4 15,-9-2-4-15,0-5-10 16,-5-5-120-16,-2-6-99 15,0-9-380-15</inkml:trace>
  <inkml:trace contextRef="#ctx0" brushRef="#br0" timeOffset="49969.8683">13453 4782 702 0,'0'0'29'0,"0"0"41"15,0 0 8-15,0 0-40 16,0 0-19-16,0 0-13 15,45-179 0-15,-13 155 2 16,0 2 2-16,-5 6 10 16,-5 4-4-16,-5 7-6 15,-4 5-10-15,-6 0-3 16,5 2 2-16,5 13 2 16,-1 3-1-16,2-1 3 0,5-1-3 15,1-4 4-15,3-5-1 16,2-5-1-16,-5-2 0 15,2 0 6-15,-6-13-5 16,-4-1-3-16,-2-2 5 16,-8-4-1-16,-2 3-1 15,-4-4 2-15,0 1-3 16,0-2 4-16,0 1-2 16,-1 0 5-16,-5 4 3 15,0 6 5-15,3 3 6 0,0 5-9 16,3 2 0-1,0 1-14-15,0 0 0 16,0 0-9-16,0 20-8 16,18 13 16-16,12 13-2 0,4 15 1 15,9 16 1 1,-1 15 0-16,4 5-2 0,3-3 3 16,5-13 2-16,0-10-2 15,-3-12-2-15,-8-8 2 16,-15-8 2-16,-1-10 0 15,-18-5-2-15,-6-5 2 16,-3-3-2-16,-12-3 0 16,-20-2 3-16,-9-9 3 15,-4-5-3-15,0-1 1 0,6-12 2 16,7-21-1-16,8-12 2 16,12-16-4-16,12-15 1 15,0-13-4-15,21-17-2 16,20-9 2-16,6-1 2 15,10 0-2-15,-2 13 1 16,0 13-1-16,-9 14 1 16,-10 18 1-16,-15 16-4 15,-11 16-11-15,-10 9-29 16,0 10-39-16,-9 7-117 16,-8 0-101-16</inkml:trace>
  <inkml:trace contextRef="#ctx0" brushRef="#br0" timeOffset="51075.6624">13190 6882 398 0,'0'0'47'0,"0"0"-17"0,0 0-6 16,0 0 4-16,0 0 0 15,0 0-5-15,-31 17-2 16,31-14 1-16,0-3 8 16,0 0 14-16,0 0 14 15,11-3 17-15,18-14-2 16,17-9-34-16,16-8-11 15,8 0-6-15,9-7-8 16,2-2 0-16,-1-1-5 16,3-1 2-16,1 1-5 15,-6 4 2-15,-5 4 4 16,-9 3-11-16,-19 13 0 16,-16 1 1-16,-9 9 3 15,-11 8-4-15,-6 0-1 0,-3 2 3 16,0 0-3-16,0 0 0 15,0 0-5-15,0 0-2 16,-9 8 5-16,-8 5 0 16,-1-1-21-16,4 3-62 15,1-6-49-15,9-5-68 16,2-4-247-16</inkml:trace>
  <inkml:trace contextRef="#ctx0" brushRef="#br0" timeOffset="51426.8278">13959 6389 622 0,'0'0'45'16,"0"0"43"-16,0 0-33 0,0 0 13 16,0 0-32-16,0 0-24 15,-80-7-7-15,80 7 1 16,0 0-5-16,0 0 8 15,0 0 1-15,0 0-4 16,0 0-6-16,9 0 5 16,17-4 1-16,5-2 16 15,11-3-6-15,5-1-10 16,0-2-1-16,2 1 1 0,-4 2-5 16,-5 2 2-16,-12 7-3 15,-8 0-2-15,-8 0-2 16,-12 13 2-16,0 15 1 15,-21 8 1-15,-20 9 8 16,-14 5-3-16,-4 5-5 16,-3-6-80-16,3-5-243 15</inkml:trace>
  <inkml:trace contextRef="#ctx0" brushRef="#br0" timeOffset="57452.7737">14687 5663 670 0,'0'-24'16'0,"0"2"29"15,0 5 26-15,0 5-13 16,0 3-18-16,0 4 1 15,0 2-9-15,0 3 16 16,-11 0-4-16,-11 0-30 16,-17 24-8-16,-10 13-5 15,-12 11-1-15,-1 1 0 16,11-4 2-16,8-6-1 0,14-5 0 16,5-7-1-1,12-10 0-15,6-1 0 16,6-8-2-16,0-3 2 0,0 0-3 15,12-5 3-15,14 0 4 16,12-10 0-16,5-7-1 16,6 0-3-16,-3 7 2 15,-5 3-2-15,-1 7 2 16,-5 0-3-16,-1 2 1 16,-6 13-1-16,-4 9 0 15,-11 5-1-15,-4 7 2 16,-9 1 1-16,0 2-1 15,-19 5 0-15,-21-6 4 16,2-4-2-16,-2-8 0 0,7-6 0 16,9-8 3-1,9-7-3-15,13-1 1 16,2-4 5-16,0-2 2 16,0-18 1-16,19-16-11 0,11-4 1 15,8-9-1-15,5-2 0 16,-1-2 0-16,-3 6-1 15,-4 4 2-15,-5 9 0 16,-13 10 0-16,-7 5-1 16,-5 7 0-16,-5 5 3 15,0 4 0-15,0 2 12 16,0 1 2-16,0 0-17 16,0 0-1-16,0 14-11 15,0 6 10-15,0 5 2 16,0-1-2-16,4-4 2 0,6-4 0 15,-4-3 0-15,3 1 1 16,2-2-1-16,0-2 0 16,1-5 0-16,0 1-70 15,-2-6-72-15,1 0-236 16</inkml:trace>
  <inkml:trace contextRef="#ctx0" brushRef="#br0" timeOffset="57620.8408">14911 5600 809 0,'0'0'9'0,"0"0"-1"16,0 0-4-16,0 0-4 16,0 0-17-16,0 0-100 15,2-2-24-15,12 14-414 16</inkml:trace>
  <inkml:trace contextRef="#ctx0" brushRef="#br0" timeOffset="58472.1043">15012 5741 738 0,'0'0'26'0,"0"0"55"16,0 0-10-16,0 0-16 15,0 0-19-15,0 0-11 0,-11-92-5 16,14 87-7-16,-2 2 2 16,1 3-6-16,3 0-9 15,4 0-1-15,5 8-1 16,9 6 2-16,-2 2-1 16,3 0 2-16,-4-4-1 15,-5-3 2-15,-1-1-2 16,-6-6 1-16,-4-2 0 15,-4 0-1-15,1 0 10 16,1 0 6-16,2-16 53 16,-1-4-62-16,3-7-4 15,1 0-2-15,-2-2 1 16,3 3-2-16,-2 2 1 16,-2 5 3-16,-4 9-4 0,3 3 2 15,-3 6 1-15,1 1-3 16,4 0-1-16,4 3-11 15,9 11 11-15,-2 0 1 16,2 2 0-16,-1-5 0 16,-4-4 0-16,-3-4 0 15,-4-3 0-15,-3 0 2 16,5 0-1-16,1-9 6 16,3-11 35-16,4-8-30 15,0-2-2-15,-5 3 0 16,1-3 0-16,-2 2-1 0,-2 7 6 15,-8 6-1-15,3 5 12 16,-3 8-8-16,0 2-7 16,0 0-9-1,0 0-2-15,3 0-17 0,3 1 9 16,5 12 8-16,8 0 1 16,-2 1 1-16,1-3-2 15,5-6 0-15,-6 1 1 16,2-4-1-16,-8-2 7 15,0 0-6-15,-2 0 4 16,3-9-1-16,-6-9 5 16,-1 1-8-16,0-6 5 0,-3-2-4 15,-2 1-1 1,0-2 0-16,0 6-1 0,0-1 3 16,-3 11-2-16,3 2 1 15,-4 5-2-15,4 3 0 16,0 0-2-16,0 0-6 15,0 0-3-15,0 0 0 16,10 9 7-16,10 2 4 16,4-1 2-16,1 0-1 15,1-3 1-15,-3 3-2 16,0 0-31-16,-4-1-44 16,-3 0-74-16,-11-9-224 15</inkml:trace>
  <inkml:trace contextRef="#ctx0" brushRef="#br0" timeOffset="58622.6403">15730 5087 826 0,'0'0'10'16,"0"0"-3"-16,0 0-6 15,0 0-1-15,0 0-244 16,0 0-111-16</inkml:trace>
  <inkml:trace contextRef="#ctx0" brushRef="#br0" timeOffset="58986.8545">15619 4710 911 0,'0'0'23'0,"0"0"41"16,0 0 36-1,0 0-34-15,0 0-63 16,0 0-3-16,-18 7-13 0,53 51 13 15,6 10 0-15,2 0 1 16,-1-5-1-16,3-5 1 16,-10-6 1-16,1-8-2 15,-6-7 4-15,-4-9-4 16,0-8-16-16,3-12-118 16,0-8-37-16,3-8-94 15,-2-18-299-15</inkml:trace>
  <inkml:trace contextRef="#ctx0" brushRef="#br0" timeOffset="59703.2679">16126 4970 501 0,'0'0'105'16,"0"0"40"-16,0 0-8 0,0 0-45 15,0 0-27-15,0 0-47 16,-85-23-18-16,61 62-11 16,9-2 11-16,5-4 0 15,10-10-2-15,0-3 2 16,0-8-7-16,4-8 4 15,9-4-3-15,3 0 6 16,1-16 9-16,-2-5-1 16,1-3-4-16,-6 2 0 15,0 2-2-15,-4 6 5 16,-3 5-5-16,-3 8-2 16,3 1 0-16,1 0-11 15,10 12-1-15,1 3 12 16,4-1 0-16,1-3 0 0,-3-5-1 15,-1-3-2-15,-3-3 2 16,-6 0 1-16,1-4 0 16,-2-12 2-16,1-4-1 15,-2-1 2-15,-2-5 8 16,0-2-11-16,0-4 4 16,1-5 2-16,5-1-2 15,0 3-3-15,3 6 5 16,3 7-1-16,5 5-3 15,5 5-2-15,-3 5 0 16,5 7-3-16,-5 0 3 0,1 10-5 16,-7 10-1-1,-3 6 5-15,-2 1 1 16,-9-4 1-16,-2-3-1 16,0-4 1-16,0-8 3 0,0-3 0 15,0-4-3-15,0-1 5 16,0 0 5-16,0 0 5 15,-2-11 20-15,-6-6-31 16,5-7-4-16,0-5-1 16,2-5-1-16,1-4-1 15,0 4 2-15,0 0 3 16,15 3-1-16,-3 6-4 0,2 6-3 16,-2 7 4-1,1 4 1-15,-5 5-2 16,5 3-4-16,6 0 1 0,2 1 2 15,6 12 2-15,-2-2 0 16,2 1 1-16,-2-2 0 16,0 0 1-16,-5-2-1 15,-2 1-36-15,-8-5-98 16,-3-4-225-16</inkml:trace>
  <inkml:trace contextRef="#ctx0" brushRef="#br0" timeOffset="59855.1768">16730 4400 890 0,'0'0'15'16,"0"0"-14"-16,0 0-1 16,0 0-25-16,0 0-249 15</inkml:trace>
  <inkml:trace contextRef="#ctx0" brushRef="#br0" timeOffset="60118.2143">16651 4009 916 0,'0'0'19'0,"0"0"60"16,0 0 29-16,0 0-46 0,0 0-42 15,0 0-20-15,-9-9-15 16,51 54 15-16,4 12 1 16,0 1 1-16,-5 3-2 15,-6-8 0-15,-5-2 2 16,-7-8-2-16,-6-3-2 16,-3-6-2-16,1-6-70 15,-9-9-79-15,-2-8-213 16</inkml:trace>
  <inkml:trace contextRef="#ctx0" brushRef="#br0" timeOffset="60762.4425">16922 4347 576 0,'0'0'73'0,"0"0"82"16,0 0-72-16,0 0-15 15,0 0-23-15,0 0-12 0,38-147-21 16,-11 130-4-16,7 8-1 15,-3 5-6-15,-1 4-2 16,-3 0-1-16,-4 12 1 16,-2 8-6-16,-4 2 7 15,-2 0 4-15,-5-4-4 16,-1-3 1-16,-1-8-1 16,-2-1 0-16,3-6 0 15,0 0 2-15,-3-1 2 0,4-13 2 16,0-6-3-16,0-3 0 15,0 2-2-15,-4-3 0 16,1 1 3-16,-2-2 0 16,-4 1 3-16,1 2 30 15,0 3-4-15,-2 7-4 16,0 5-2-16,0 5-4 16,0 2-11-16,0 0-6 15,0 0-6-15,0 0-7 16,0 13-3-16,6 12 9 15,4 16 1-15,0 10 0 0,5 13-3 16,0 12 3 0,6 6 2-16,5 3 2 0,4 2-3 15,6-1 0-15,5-5-1 16,-1-6 1-16,-8-12-1 16,-5-14 0-16,-12-15-1 15,-12-12 1-15,-3-5 0 16,-16-6-16-16,-19-5 12 15,-6-4 4-15,4-2 2 16,3-13-1-16,11-16 5 16,11-14-3-16,7-15 0 15,5-14-1-15,9-9-2 16,20-6 0-16,7 1-2 16,10 5 2-16,2 6 0 15,4 7-19-15,-1 8-21 16,-4 15-29-16,-4 10-64 0,-16 9-141 15</inkml:trace>
  <inkml:trace contextRef="#ctx0" brushRef="#br0" timeOffset="68022.3177">14833 8828 4 0,'0'8'7'0,"0"2"2"16,0-1 2-16,0 0-5 15,-3 1-1-15,-4-3-5 16</inkml:trace>
  <inkml:trace contextRef="#ctx0" brushRef="#br0" timeOffset="70497.5847">14670 8715 0 0,'0'0'18'15,"0"0"3"-15,0 0 1 16,0 0 32-16,0 0 9 15,0 0-35-15,0 1-1 16,0-1-10-16,0 0 1 16,0 0-7-16,0 0-3 15,0 0 9-15,0 0-2 16,0 0 5-16,0 0 0 0,0 0-4 16,0 0 4-16,0 0-3 15,0 0 3-15,0 0-4 16,0 0-5-1,0 0-5-15,0 0 4 0,0 0 3 16,0 0 8-16,0-4-2 16,0 4-7-16,0-2-4 15,0-1 0-15,0 1 1 16,0-1-5-16,0 0 1 16,0-3 0-16,0-1-5 15,0 0 0-15,1-1 3 16,2-2 0-16,-1 0-3 0,0 2 1 15,0-3 0 1,1 2 1-16,1-1-2 0,-4 0 1 16,0 0 3-16,3 1 0 15,-3-1-3-15,0-2 1 16,0 3 2-16,0-4 0 16,4 4 3-16,-4-5-4 15,3 3 0-15,0-5-2 16,0 1 2-16,2-2 1 15,2-2-1-15,0 2 1 16,4-3 0-16,-2 3 0 16,0-3-3-16,-2 0 3 15,2 3-3-15,-2-3 3 16,4 1-2-16,-5-4 0 16,0 0 4-16,0-4-4 0,1-2 2 15,2 7-2 1,2-5 2-16,-5 3 1 15,5-2-2-15,-2-1-2 16,2 3 0-16,1-4 0 0,0-2 0 16,1 0 1-16,4-3 0 15,-1 2 0-15,0-1-1 16,0 3 1-16,0-5-2 16,1 5 1-16,-1 0 0 15,0-1 0-15,3 2 1 16,2-1-1-16,4-2-1 15,1-1 3-15,4-1 0 0,-2-1-2 16,-1 0 2-16,6 2-1 16,-9 0 3-16,6-2-5 15,-2 8 2-15,2 0-2 16,3 0 7-16,-2 3-6 16,3-3-1-16,-4-1 1 15,1 2 1-15,2-2 1 16,0-1 0-16,3-6-2 15,1 3 1-15,1-5-1 16,1 2 1-16,-1 2-1 16,-2 3 1-16,-4 3-2 15,0 2 0-15,-2 3 3 16,-5 0-3-16,-1 4 2 0,-6 0-1 16,0 0 1-1,-2 0 1-15,-4 4-1 0,-2 0-1 16,1 3 0-16,-4-1 2 15,-1 5 0-15,0 3-2 16,-4-1-1-16,-2 4 0 16,0 0 1-16,0 0 2 15,0 0-2-15,0 0 0 16,0 0 1-16,0 0-2 16,0 0-8-16,0 0-4 15,0 0-71-15,0 0-20 16,-5 4-88-16</inkml:trace>
  <inkml:trace contextRef="#ctx0" brushRef="#br0" timeOffset="70915.3059">15951 6607 454 0,'0'0'33'0,"0"0"27"15,0 0-2-15,0 0 18 16,0 0-59-16,0 0-13 16,-30-9-2-16,29 9 1 15,-2 0-1-15,3 0 3 16,0 0 9-16,0 0-3 16,0 0-3-16,0 0-3 15,0 0 2-15,0 0-4 16,3 6-3-16,11 2 9 15,3-2 5-15,5 4 2 16,1-3-2-16,1-1-2 0,-2 1-3 16,-3 1-6-16,-3 1 1 15,-4-1-2-15,-2 1-2 16,-4 3-1-16,-2 4 1 16,-4 2 1-16,0 1 4 15,0 8 4-15,-13 1-6 16,-17 8 2-16,-11 8-2 15,-8 10-3-15,-1 4-10 16,5-4-191-16,10-9-60 0</inkml:trace>
  <inkml:trace contextRef="#ctx0" brushRef="#br0" timeOffset="72965.0307">16408 6075 23 0,'0'0'46'15,"0"0"-4"-15,0 0-4 16,0 0-15-16,0 0-7 0,0 0 6 16,0 0 17-1,0-5 27-15,9-5 52 0,11-5-19 16,10-8-55-16,5-7-25 15,11-9 6-15,3-9 8 16,9-1-1-16,2 1 1 16,-3 6-8-16,-15 9-9 15,-14 7-8-15,-10 1 2 16,-12 6 2-16,-6-1 20 16,0 3-3-16,-10 4-8 15,-10 3-11-15,1 3 6 16,-6 2-4-16,2 5-2 15,-1 0-5-15,4 0 0 16,1 0-3-16,6 4-2 16,4 7 0-16,0 3-1 0,-1 3-1 15,6 3 1-15,3 5 1 16,1 3 0-16,0 8 0 16,0 4 0-16,3 10 0 15,12 5 0-15,1 0 1 16,10 2 0-16,0-5 1 15,4-3-1-15,0-1 2 16,0-5-3-16,0-3 3 16,-4-1-3-16,-2-6 0 15,-7-6 0-15,-3 0 2 16,-10 3-4-16,-4-1-110 16,-30-4-327-16</inkml:trace>
  <inkml:trace contextRef="#ctx0" brushRef="#br0" timeOffset="73283.8978">16590 6370 889 0,'0'0'13'0,"0"0"-12"15,0 0 12-15,0 0 9 0,0 0-9 16,0 0-5-1,-13-129-8-15,41 105 0 0,10-2 0 16,3 3 2 0,0 0-2-16,0 5 4 0,-7 4-2 15,-9 10-2-15,-7 4 2 16,-1 0-2-16,-7 0-7 16,2 7 7-16,0 6 1 15,-1 0 1-15,-1-3-2 16,-3 4 1-16,-1-2-1 15,-4 1-11-15,-2-2-127 16,0-3-161-16</inkml:trace>
  <inkml:trace contextRef="#ctx0" brushRef="#br0" timeOffset="73435.7942">16875 6007 535 0,'0'0'161'15,"0"0"-156"-15,0 0 0 16,0 0-5-16,0 0-4 16,0 0-77-16,0-44-47 15,20 42-231-15</inkml:trace>
  <inkml:trace contextRef="#ctx0" brushRef="#br0" timeOffset="74863.9979">17240 5861 533 0,'0'0'88'0,"0"0"-7"0,0 0 28 15,0 0-30-15,0 0-45 16,0 0-34-16,-98 34 0 16,71 5 0-16,6-3 1 15,1-5 0-15,10-6-1 16,6-6-1-16,4-5 1 15,0-6-1-15,5-5 1 16,13-3 1-16,5-3 1 16,2-14 2-16,0-7-1 15,-4 5-2-15,-3-5 0 16,-4 0 1-16,-1 1-1 16,-2 1 6-16,-4 2 0 0,3 3 8 15,-2 6-2-15,-2 5-3 16,-3 3-4-16,8 3-5 15,2 0-1 1,4 7-2-16,6 15 0 0,4 9 2 16,6 8 0-16,2 2 0 15,6 8 0-15,4 0 0 16,-2-2 0-16,1-1-1 16,-6-5 1-16,-11-9 0 15,-10-2 0-15,-7-8 0 0,-10-4 2 16,-3-2-1-1,-24-3 3-15,-8-3 1 0,-4-5 3 16,4-5-7-16,-2 0 4 16,7-11 6-16,6-9 2 15,0-3 2-15,5-5-4 16,5-4-6-16,2-2 2 16,6-7-2-16,5-4-1 15,1-4-2-15,0-7-1 16,1-2 1-16,11 0-2 15,-2 4 0-15,0 6 2 16,0 5 1-16,-4 11-1 16,-2 5-1-16,-2 7 8 15,-1 9-1-15,-1 3 0 16,2 6-4-16,-2 2-4 0,1 0-1 16,2 4-12-1,2 12 10-15,7 4 3 0,-3 0 0 16,3-2 0-16,2-4 0 15,0-2 0-15,1-6 1 16,0-3-1-16,1-3 1 16,1 0 1-16,4-6 1 15,-5-9 0-15,-1 0 0 16,-6-2 1-16,0-2-1 16,-6 3-1-16,-3-2 3 15,0-1-5-15,0 5 1 16,0 2 2-16,-3 4-3 15,0 5 1-15,3 1-1 16,0 2 0-16,0 0-1 16,0 0-11-16,0 3 5 0,6 7 7 15,14-1 0-15,5 1-3 16,0-5 3-16,3-3 0 16,3-2 2-16,1 0-2 15,4-17 3-15,-3-2-1 16,-4-2 2-16,-5 1-4 15,-5-1 3-15,-6 1-1 16,-2 0 0-16,-5-4-2 16,-4 4 3-16,-2 0-3 15,0 1 0-15,0 6 1 16,0 4-1-16,0 5 0 16,0 4 0-16,0-2-6 15,-2 2-14-15,-2 0-15 16,-3 0 8-16,4 7 15 0,-4 0 8 15,6-1-5 1,1 1-1-16,0 0 5 0,8 1 0 16,8 1 3-16,4 1 2 15,3-1 0-15,2-1 1 16,1 0-2-16,-3 0-1 16,1-2 2-16,-4 0 4 15,-1-1-4-15,-2-5 0 16,4 0 0-16,0 0 2 15,5-11 0-15,0-8-1 0,1-2 1 16,-2-5-1 0,-4 1 1-16,-6 1 1 0,-5 0-2 15,-7 4 0-15,-3-1 0 16,0 1 1-16,0 3 3 16,-5 4-4-16,-3 5 2 15,0 3-2-15,-2 5-1 16,-4 0-3-16,1 17-7 15,1 0 8-15,8 2-1 16,4-4-1-16,11-4 3 16,18-3 1-16,12-8 1 15,9 0-1-15,9-6 2 16,3-11 0-16,2 2-1 16,-9 0-1-16,-13 6-17 0,-14 6-116 15,-17 3-112-15</inkml:trace>
  <inkml:trace contextRef="#ctx0" brushRef="#br0" timeOffset="81200.205">19200 4707 38 0,'0'0'69'16,"0"0"34"-16,0 0-32 16,0 0 22-16,0 0-30 15,0 0-15-15,0 0-21 16,146-56-7-16,-141 56 38 15,-5-2 76-15,0-1-20 16,0 0-44-16,-11 0-52 16,-7 0-5-16,1 3-1 15,-5 0 9-15,2 0-4 16,-4 17-13-16,0 7-4 16,3 6 1-16,0 8 0 15,6 1 1-15,2 0 2 0,7-6-4 16,6-6-1-16,0-5 1 15,0-5 0-15,6-4 0 16,10-7 0-16,-2-3 2 16,6-3 0-16,7-6 6 15,1-14-4-15,2-5-2 16,-1-4 3-16,-8-2 2 16,-5 2 4-16,-2 1 9 15,-4 3 1-15,-7 10 3 16,-2 5 4-16,1 7-4 15,-2 3 4-15,0 0-20 16,0 0-8-16,0 0-8 16,6 8-8-16,1 9 14 15,5 5 2-15,0-2 1 0,-1-6 3 16,2-2-4-16,-5-8 1 16,-4-1 1-16,-1-3 2 15,-1 0 1-15,5-5 6 16,-1-15 1-16,1-7-11 15,-1-2 1-15,0 3 2 16,-1 0 0-16,-1-2-3 16,-2 7 4-16,2 4-3 15,-4 8 0-15,2 6-1 0,-2 3 0 16,0 0-1 0,0 0-5-16,3 0-8 0,7 7 7 15,3 6 6-15,3-1 1 16,-2 0-1-16,1-6 2 15,0-3-2-15,-1-3 3 16,5 0 1-16,2-9 3 16,-2-8-4-16,2-2-2 15,-7 1 2-15,2-1-1 16,-7 2-1-16,-1 0 1 16,-1 6 0-16,-4 3-1 15,-2 3-1-15,-1 3-1 16,0 2 0-16,0 0 1 15,2 0-6-15,2 0-1 0,4 2 0 16,5 6 7-16,4-4 0 16,3-1 1-16,6-3 0 15,4 0 4-15,2-15-3 16,3-4 1-16,-1-5-3 16,-3-1 4-16,-4 1-4 15,-8-1 1-15,-5 2 1 16,-6-2-2-16,-1 2 1 15,-6 1-1-15,-1-1 1 16,0 10-5-16,0 3 1 16,-5 4-1-16,-4 6-15 15,-7 0 7-15,-4 13 3 16,-2 9 9-16,-1 2-2 0,7-1 2 16,11-5-1-1,5-4-8-15,0-4 2 0,5-6-7 16,15-4 14-16,9 0 0 15,7-21 1-15,0-8 1 16,-2-4 2-16,-8-2-3 16,-9-4 1-16,-8 1 1 15,-9-1-1-15,0-2 2 16,-10 0-3-16,-11-3 2 16,-6 1-1-16,-2 0-1 15,0 2-1-15,0-1 5 16,1 4-5-16,4 4 0 15,8 9 1-15,2 8-1 16,7 9 6-16,4 5-3 16,1 3-1-16,2 0-2 15,0 4-9-15,0 20-8 0,0 15 15 16,9 11 1-16,8 9 1 16,-2 6 0-16,5 1 0 15,4 2 0-15,3-4 1 16,3-7-1-16,4-5 0 15,2-6 0-15,-3-5 3 16,0-7-4-16,-2-7 2 16,-1-7-2-16,1-10 1 15,-1-10-79-15,-2 0-74 16,-5-25-179-16</inkml:trace>
  <inkml:trace contextRef="#ctx0" brushRef="#br0" timeOffset="82151.3433">21062 3934 260 0,'0'0'63'15,"0"0"63"-15,0 0-21 16,0 0-24-16,0 0 43 16,0 0-21-16,4-146-20 15,-21 139-23-15,-6 7-21 16,-9 3-23-16,-5 23-16 16,0 6-1-16,0 6-4 15,11-4 5-15,8-2-1 16,9-5-1-16,9-4-1 15,0-6-2-15,0-5 2 16,12-6 3-16,3-5-1 16,2-1 1-16,3-1 6 15,6-17 1-15,-5-4-1 0,-1-2-3 16,-2-1 0-16,-3 3 1 16,-4-1 2-16,-4 6 4 15,-1 3 7-15,-3 7 3 16,-2 6-2-16,1 1-9 15,3 0-9-15,8 0-5 16,7 14-1-16,9 13 3 16,6 11 2-16,5 16-1 15,2 10 2-15,4 11-3 0,2 2 3 16,-2-5 1 0,-4-10 2-16,-11-11-1 15,-10-9-2-15,-14-9-1 16,-7-5-1-16,-7-5 2 15,-28-3 1-15,-12-5 14 0,-8-6-9 16,-2-9 10-16,6 0-8 16,7-16 14-16,4-12-9 15,9-6-8-15,8-5-1 16,10-6-2-16,12 0 3 16,1-2-3-16,6 1-1 15,18 1 0-15,6 3-1 16,4 4-41-16,0 0-37 15,1 4-49-15,-7 1-158 0,-7 2-378 16</inkml:trace>
  <inkml:trace contextRef="#ctx0" brushRef="#br0" timeOffset="84231.4332">21294 3687 693 0,'0'0'17'0,"0"0"55"16,0 0 0-16,0 0-19 15,0 0-22-15,0 0-21 16,-1-98 0-16,26 89-9 16,1 2 0-16,0 5 0 0,-5 2-1 15,-5 6-3-15,-5 12 3 16,-5 5-3-16,-3 4-1 15,-3-4 3-15,0 1 2 16,0-3-1-16,-3-4 2 16,-5-2-2-16,1-5-2 15,-3-2 2-15,1-4 4 16,3-3-3-16,-2-1 2 16,1 0 3-16,4 0 7 15,-3-11-3-15,0-4-8 16,3-7 1-16,3-5-2 15,0-3-1-15,0-4 0 16,13 0 0-16,7-1 0 16,6 4 0-16,3 2 0 15,-1 9 1-15,-4 4-1 0,-3 8 0 16,-8 5 0-16,-7 1-3 16,-3 2 4-16,-1 0-4 15,1 0 2-15,1 5-3 16,1 7 2-16,2 1 2 15,0-1 0-15,1 1 0 16,1-2-2-16,1-5 1 16,2-2 1-16,2-4 0 15,5 0 0-15,-1 0 0 0,-3-7-2 16,-2-4 0 0,-8 2 0-16,-5-2 2 15,0 3 0-15,0 0 0 0,-13 3-3 16,-4 1-15-16,-7 3 0 15,-3 0 18 1,-1 1 1-16,3 0-1 0,4 0 0 16,5 0 2-16,9 0-1 15,4 0 2-15,3-3 4 16,0-3 4-16,6-5-8 16,14 0-3-16,2-1 0 15,5-4 2-15,1 2-2 16,4-3 0-16,-1 2 0 0,-1 1 0 15,-5 1 1-15,-6 6 0 16,-6 1-1-16,-7 5 3 16,-1-1-3-16,0 2 0 15,-1 0 0-15,2 0-7 16,3 5 4-16,2 4 1 16,1 4 2-16,-2-4 0 15,1-1 0-15,-1-2 1 16,2-3-1-16,-2 0 0 15,1-3 2-15,4 0 2 16,0-6 0-16,2-8 3 16,0-2-4-16,1-2 1 15,-6 1 3-15,0-2-2 16,-3 2 3-16,-5-2 10 16,1 1 16-16,-5 2-7 15,0 2-3-15,0 3 15 0,0 4-4 16,0 0-1-16,0 5-13 15,-2 2-10-15,1 0-1 16,1 0-9-16,-2 0-1 16,2 0-2-16,0 0-4 15,0 0-4-15,0 9 6 16,0 5 3-16,8 3 1 16,8 0 0-16,2-2 2 15,0-1-1-15,4-3-1 16,0-2-1-16,1-4-4 15,1-3-11-15,-3-2-16 16,-2 0-16-16,-1-2-21 0,-3-7-11 16,-5-4-10-1,-5-1 1-15,-1 0 18 0,-4 0 38 16,0 0 32-16,0 3 1 16,0 0 1-16,-4 4 5 15,-4 0 8-15,-4 3 20 16,5-2 4-16,-1 2 6 15,3 0 9-15,1-2 2 16,0 2-11-16,1-2-14 16,3 2-4-16,0-1-5 15,0-1-6-15,0-1-4 16,0 4-7-16,6-1-1 16,3 1-3-16,3 3-4 0,6 0-3 15,0 0 2-15,3 10 2 16,-1 3 1-16,-3-1 2 15,-1-1 0-15,-4-2 0 16,-3-4 0-16,-5-2 0 16,-2-3 0-16,-2 0 0 15,2 0 4-15,-2 0 5 16,0 0 2-16,1-1 15 16,2-10 15-16,2-6-36 15,-1-4-4-15,1 1 2 0,0-4-3 16,0-2 1-1,1-2-1-15,3 2 0 0,-1 4 2 16,0 8-2-16,-3 6-1 16,-3 5-1-16,2 3-1 15,0 0-4-15,5 3-3 16,2 14 6-16,-1 4-1 16,2 1 0-16,1-1 2 15,0 0-7-15,3-8-10 16,3-4-11-16,8-8 1 15,6-1 2-15,9-7 2 16,3-16 4-16,-2-2 3 16,-3-5 0-16,-6-2 17 15,-8 1 1-15,-5-2 1 16,-7 3 0-16,-3 1 4 0,-7 5-4 16,-4 6 3-1,0 7 4-15,-3 3 9 0,-16 8-3 16,-9 0-13-16,-8 13-4 15,-5 15-1-15,0 6 4 16,5 5 0-16,11-5-3 16,9-3 3-16,13-6-2 15,3-9-5-15,5-5-4 16,20-10 0-16,7-1 9 16,4-12 3-16,2-13 0 15,-3-5-8-15,-8-7-3 16,-6-3 5-16,-5-2 6 0,-6-1 6 15,-2-2 0 1,-4-2 7-16,-1 1 3 16,-3-7 4-16,0 0-9 15,0 1 4-15,0 2-3 0,-7 7 3 16,-4 8 0-16,1 6-1 16,-1 10 3-16,4 7 6 15,-2 5 0-15,5 6 3 16,1 1-26-16,3 0-4 15,0 8-18-15,-5 18 1 16,0 12 21-16,1 10 3 16,4 7 3-16,0 5-6 15,14 3 3-15,12-4-3 16,7-2-2-16,6-7-3 16,3-1-43-16,-2-6-46 15,0-9-183-15</inkml:trace>
  <inkml:trace contextRef="#ctx0" brushRef="#br0" timeOffset="99875.3234">19435 9069 624 0,'0'0'22'0,"0"0"-13"16,0 0 13-16,0 0 57 16,0 0 2-16,7 0-79 15,0 0-4-15,-7 0-24 16,0-4-272-16</inkml:trace>
  <inkml:trace contextRef="#ctx0" brushRef="#br0" timeOffset="100748.0668">20590 9261 596 0,'0'0'14'0,"0"0"-15"16,0 0 1-16,0 0 0 16,0 0-3-16,0 0 3 15,-3 15-7-15,3-5-208 16</inkml:trace>
  <inkml:trace contextRef="#ctx0" brushRef="#br0" timeOffset="101236.3701">12107 8335 429 0,'0'0'12'16,"0"0"-12"-16,0 0-14 0,0 0 0 16,0 0 8-16,0 0-26 15,59 0-76-15</inkml:trace>
  <inkml:trace contextRef="#ctx0" brushRef="#br0" timeOffset="101628.3471">20104 9207 414 0,'0'0'8'0,"0"0"-16"0,0 0 17 15,0 0-9-15,0 0 0 16,0 0-108-16</inkml:trace>
  <inkml:trace contextRef="#ctx0" brushRef="#br0" timeOffset="102404.7755">12124 8417 353 0,'0'0'9'16,"0"0"-9"-16,0 0-1 0,0 0-22 16,0 0 23-16,0 0 1 15,12 14 3-15,-8-9 12 16,0 0-12-16,0-2-2 16,-4 0-2-16,0-2 6 15,0-1-6-15,0 0 4 16,0 0 5-16,0 0 21 15,0 3-17-15,0-3 8 16,0 0 5-16,0 0-24 16,0 0 9-16,0 0-11 15,0 0 0-15,0 0 12 16,0 0-12-16,0 2 9 16,0-2-4-16,0 0 1 0,0 0-8 15,3 0 4-15,-3 4-2 16,3-3 0-16,0 2-13 15,6-3-74-15,-2 0-56 16</inkml:trace>
  <inkml:trace contextRef="#ctx0" brushRef="#br0" timeOffset="161800.4419">12549 10469 546 0,'0'-25'21'0,"0"6"67"0,0 4 10 15,0 1-8-15,0 4-21 16,0 7 3-16,0 3-27 16,0 0-30-16,0 0-8 15,0 0-7-15,0 0-5 16,0 17-1-16,0 13 6 16,0 16 1-16,0 7 1 0,-5 5 0 15,1-2 4 1,4-1-3-16,-4-6-2 0,4-3 5 15,0-3-2-15,0-4-3 16,0 0 3-16,0-5-2 16,0-1-1-16,4-6-1 15,0-2 1-15,5-5 2 16,-3-6-3-16,5-1 3 16,-5-3-1-16,0-3-2 15,0-1 3-15,1-2 1 16,6-1 0-16,6 1 3 15,6-1-2-15,8 3 4 16,8 0 3-16,6 4-11 16,10 2-1-16,13 0 0 0,11 1 0 15,17 1 4-15,13 2-4 16,18-3 4-16,11 6-2 16,4-2-1-16,11 3 4 15,7 3-2-15,11 3-2 16,15 1 1-16,17 2-2 15,13 1-3-15,8-4 3 16,-4 5 4-16,-3-1-2 16,6 3-2-16,3 2-5 15,4 1 5-15,-4 2 0 16,-7 2 5-16,-1 2-5 16,6-3 1-16,-6 1-1 15,3-7 0-15,-6-3 0 16,-9 0 2-16,-5-4-2 15,-7-3-1-15,-6-6-2 0,-13-1 3 16,-9-5 6-16,-17-6-6 16,-15 2 0-16,-18-4 0 15,-16-3 0-15,-21 0 0 16,-10 0-4-16,-10-5 7 16,-16-2-3-16,-10-1 1 15,-12 3 2-15,-10-2-2 16,-7 4-1-16,-6 1 10 15,0 2-5-15,0 0-5 16,0 0 0-16,0 0 0 0,0 0-2 16,0 0 2-16,0 0 0 15,0 0 2-15,0 0-2 16,0-2 7-16,0-1-6 16,0-6 7-16,0-2-2 15,0-6-2-15,0-2-2 16,-4-4-1-16,-1-7-1 15,1-6 1-15,-2-5 2 16,4-9 7-16,1-8-5 16,1-9-1-16,0-8 0 15,3-9-3-15,16 0 10 16,5 1-9-16,6 9 3 16,0 2-2-16,2 6-3 15,-2 7 2-15,-1 6-2 0,-4 7 1 16,-5 5-1-16,0 2 1 15,-2 6-5-15,0 4 4 16,-2 4 0-16,-5 3 0 16,-1 7 1-16,-2 4 0 15,-4 8-1-15,-2 0 0 16,-2-1-1-16,0 4 1 16,0 0 0-16,0 0-1 15,0 0 1-15,0 0 0 16,0 0-2-16,0 0-5 15,0 0 5-15,0 0-20 16,0 9-47-16,0 6-31 16,-2-3-81-16,1-5-183 0</inkml:trace>
  <inkml:trace contextRef="#ctx0" brushRef="#br0" timeOffset="162179.6755">19432 10769 433 0,'0'0'36'15,"0"0"-13"-15,0 0 6 16,0 0 12-16,0 0 11 16,0 0 16-16,-56 41 7 15,56-41 18-15,4 0-7 16,16 0-14-16,2 0-32 15,11-14-28-15,3-3 0 16,-4-2 17-16,4-4-8 0,0-4 5 16,-1 3-5-16,-4-2-9 15,-3 9-2-15,-4 2 2 16,-7 5-5-16,-1 10-3 16,5 0-4-16,3 13 0 15,19 23 0-15,15 10 1 16,12 8-1-16,7 1 0 15,-2 1 1-15,-3-6 0 16,-11 0-1-16,-15-5 0 0,-24-8-3 16,-22-14-175-1</inkml:trace>
  <inkml:trace contextRef="#ctx0" brushRef="#br0" timeOffset="163137.0239">12208 10578 12 0,'0'0'148'0,"0"0"-16"16,0 0 29-16,0 0-62 0,0 0-30 15,0 0-11-15,0 7-12 16,0-7-12-16,0 0 2 16,0 2 5-16,0 0 3 15,0-2 1-15,0 1-15 16,0-1 15-16,4 0 2 15,9 0-1-15,16-3-4 16,7-14 4-16,13-5-23 0,3-7-14 16,2-9 4-1,-4-4-7-15,1-3 2 0,-2-6-4 16,-1-1 2-16,-8 5-1 16,-8 8-2-16,-10 10 2 15,-8 12 0-15,-7 7-4 16,-5 7 19-16,2 1-12 15,-4 2-3-15,0 0-5 16,0 0-6-16,0 5-2 16,3 14 5-16,4 11 3 15,5 7 2-15,5-1-2 16,-1 3 1-16,3-6 0 16,3-2-1-16,-1 0-1 15,-2 0 1-15,-8 9-2 16,-11 9-2-16,0 1-130 0,-20-8-270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36:1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10455 9864 409 0,'0'-9'19'0,"0"1"47"15,3-1-12-15,-3 3-17 16,0-1 22-16,0 0-26 16,0 0 7-16,0 2-3 15,-7-2-34-15,-6-3 35 16,-4 6-37-16,-4-2 22 15,-6 1-18-15,-8 3 6 16,3-1-11-16,-4 0 0 16,0 2 1-16,-3 1 7 15,0 0-6-15,1 0 6 16,-12 0-4-16,-2 4-4 16,-2 6 0-16,-9 5-4 0,-3-1 11 15,-4 3-8-15,-7-1 6 16,-2-2-5-16,1 5 0 15,-3-3 4-15,-4 1-8 16,-2 0 4-16,2 3 0 16,5 0-6-16,-2 5 20 15,-3 0-9-15,5-2-5 16,8 7 4-16,3-4-12 16,5 3 14-16,-1 0-6 15,3 2 0-15,-7 2 2 0,2 3 1 16,4 0-3-16,0-2 2 15,0-2-4-15,2 1 0 16,3 0 2-16,-5 3-11 16,2-2 30-16,0 2-13 15,1 4-6-15,-2 4 6 16,5 1-7-16,-8 2 1 16,6 4 0-16,-2 7-13 15,1-3 32-15,8 2-19 16,0 2 0-16,4-3 8 15,-1 0-13-15,0-1 5 16,7-5 0-16,3-2 1 16,1-5 8-16,6-2-9 15,-5 4 4-15,7 2 9 16,3 4-24-16,0 2 18 0,2 6-7 16,-2 2 0-16,3 3 4 15,2 6-4-15,0 3 0 16,5 0 9-16,4-5-9 15,4-4 2-15,-2-5 1 16,8-3-3-16,-6 4 0 16,6-4 10-16,-1 1-10 15,1-2 6-15,3-5-6 0,0 5 2 16,0-1 4 0,3 1-6-16,6 1 4 0,-2 2-2 15,-1-5-2-15,6-1 3 16,-3-8-5-16,3-5 2 15,-1 0 0-15,5 5 3 16,-3-8 1-16,1-4-3 16,8-2-1-16,3-7 11 15,1-6-13-15,11-4 2 16,4-2 0-16,6-5 38 16,1-3-22-16,4 0 0 15,0-1-4-15,-1 1-6 16,4-3-6-16,5 0 2 15,13 0 0-15,9-11-2 16,6-3 7-16,3-6-5 0,6-2-2 16,4-1 10-1,2-4-15-15,1 1 5 0,-5 4 0 16,-2 0-8-16,-3-1 29 16,-3 4-21-16,-3-6 0 15,5 0 8-15,2-4-9 16,1-5 2-16,4-2 2 15,-1-3-3-15,-4-1-1 16,1-3 1-16,-5-2 0 16,0-2 5-16,-3-3-9 15,0 2 4-15,-7-3 0 16,1 1 1-16,-4-2 6 16,-1 1-6-16,2-1-1 15,-2 3 7-15,4-4-9 0,1 0 3 16,-8-3-1-16,3-4 0 15,-1-4 3-15,6-5-3 16,-6-3 0-16,3-1 0 16,-9-2-5-16,-1 2 10 15,-9 1-4-15,-4 2-1 16,-2 3 3-16,-8 0-3 16,-8-3 0-16,-2-3 4 15,-5-1-8-15,-1-2 4 16,-3 1 0-16,-1-1-14 15,-8 4 37-15,-7 2-23 16,-3 6 0-16,-3 3 7 16,-5 4-15-16,0-3 11 15,-11 0-3-15,-11 2 0 16,-7 4-1-16,-4 4 1 0,-11 5 0 16,-15 6-7-16,-16 2 1 15,-19 5 6-15,-16 1 0 16,-1 2-17-16,8 2 15 15,15-2 2-15,18-1 0 16,16 4-1-16,11-1-6 16,7 7-78-16,8 4 32 15,5 7-19-15,10 0-482 16</inkml:trace>
  <inkml:trace contextRef="#ctx0" brushRef="#br0" timeOffset="1648.4736">15086 9570 310 0,'0'0'19'0,"0"0"21"15,0 0 32-15,0 0-5 0,0 0-30 16,0 0 21 0,0-92-56-16,-1 72 38 0,-7-2-19 15,-2-5-13 1,-8-2 19-16,-6-2-24 0,-2-5 8 16,-6-3-11-16,-2 0 2 15,-1-3-2-15,-5 0 0 16,-1 0 4-16,-6 2-14 15,-5 3 15-15,-2 8-5 16,-4-1 0-16,-2 4 6 16,0 2-6-16,1 1 0 15,4-3 2-15,-4 5-8 16,6-4 9-16,-2 4-3 16,2-4 0-16,3 1 5 0,-5 1-5 15,-4-2 0-15,1 5 5 16,-1-1-11-16,2 3 11 15,1-1-5-15,1 2 0 16,-1 1 4-16,-5 1-4 16,-2-2 0-16,-4 7 4 15,-3-2-10-15,3 4 14 16,-5 5-5-16,5 2-3 16,1 1 4-16,8 0-4 15,3 0 0-15,5 7 5 16,6 3-11-16,-1 2 16 15,6 1-10-15,3 2 0 16,4 1-1-16,-1 1 1 0,-1 3 0 16,6 0 2-16,-2 2-6 15,5 3 4-15,5 0 0 16,1 1 3-16,2 1 9 16,8 3-12-16,-2-1 0 15,6 1 3-15,-1 3 5 16,2 1-5-16,4 3 2 15,0 10 8-15,0 3 3 16,7 0-16-16,5 6 10 16,4-5-6-16,8-3 13 15,0-1-16-15,6-2 16 16,3-1 7-16,3 2-14 16,-2 1-2-16,6-5-8 15,-4-3 7-15,1 2-9 0,0-2 17 16,-1-2-12-16,3-1-3 15,1 1 9-15,2-5-9 16,0-3 0-16,4 2 2 16,-7-4 4-16,2-2 2 15,4-2-1-15,4-4-6 16,4-1 21-16,7 1-22 16,5-5 15-16,-1 2-8 15,-3-2 1-15,-6 3-2 16,2-5-4-16,3 5 8 15,0-7-4-15,11 2-6 0,-4-1 0 16,2-5 3 0,-5 3-3-16,-13-2 0 15,-2-2 1-15,-3-2-1 16,-4 2 1-16,1-5-1 0,-1 0 0 16,-6 0 1-16,3-3-2 15,2-9 8-15,5-5-1 16,5 0-6-16,3 1 6 15,-2 1-11-15,-4-5 5 16,-2-1 0-16,-1-2-4 16,-5-3 14-16,-5 1-8 15,-3-3-2-15,-2-2 11 16,-2-3-16-16,0-1 7 16,4 1-2-16,-1-2 0 0,5 2 0 15,-4-1 0 1,1 4 0-16,-9 0 8 0,-7 5-11 15,-5-2 3-15,-9 3 0 16,-3-2-18-16,0 1 39 16,-6-2-21-16,-7 1 0 15,2 2-1-15,2 1-10 16,-1 0-43-16,-4 1-57 16,-1-2-158-16</inkml:trace>
  <inkml:trace contextRef="#ctx0" brushRef="#br0" timeOffset="3622.2046">16982 6240 365 0,'-9'-8'43'0,"-1"1"-15"15,7 3-19-15,0 3 27 0,3 1-8 16,0 0 3 0,0 0-31-16,0 0 14 0,0 0-14 15,0 0 0-15,0 0 17 16,0-2-2-16,0 1 11 16,-3 0 2-16,0-3-8 15,3 4-3-15,-4 0 6 16,3-2-17-16,-1-1 10 15,1 1-1-15,-3 1-9 16,1-1 6-16,-2-1-12 16,2 0 25-16,-1-2-25 15,-3 2 0-15,2-3 14 16,-11 3-12-16,3-5 2 16,-4 6-3-16,-4-5-1 15,-2 4 10-15,-3-2-10 0,2 2 0 16,-2 1 12-1,5 1-12-15,-4 1 3 0,0 0 3 16,-5 0-6-16,0 0 11 16,2 3-11-16,-7 5 0 15,2 1 5 1,-1 1-8-16,6 3 6 0,-1-2-3 16,3 3 0-16,-2 2 4 15,4 1-4-15,-3 2 0 16,3 4 10-16,1-1-16 15,3 1 12-15,-4 5 4 16,6-3-10-16,-3-1 23 0,5 5-23 16,-1-2 0-1,0 0 13-15,4 3-13 0,-2 3 1 16,5-2 11-16,4 3-12 16,1-4 10-16,4 2-10 15,1-5 0-15,0 3 0 16,0 4-3-16,0-6 10 15,6 2-6-15,4 0-1 16,7 0 0-16,-5 0 0 16,4-2 0-16,1 0 6 15,2-7-8-15,1-5 4 16,2 0-2-16,5-3 0 16,-2-6 17-16,5 0-17 15,9-4 0-15,7-3 10 16,5 0 6-16,11-2-6 0,2-9 7 15,-1-2-17 1,-7-1 9-16,0-2-9 0,-4-5 0 16,-3-4 10-16,-6-6-7 15,-5-8 0-15,-8-7 13 16,-4-4-10-16,-5-4 28 16,-3-6-31-16,1-1-3 15,-6-6 15-15,0-1-9 16,-6 4-2-16,-7 6-1 15,0 4-3-15,-10 7-11 0,-23 8 11 16,-12 3 0 0,-16 10-36-16,-17 6-34 15,-3 10-100-15,-7 3-121 16</inkml:trace>
  <inkml:trace contextRef="#ctx0" brushRef="#br0" timeOffset="31495.4452">6262 12123 126 0,'-88'-59'6'0,"10"-4"4"16,10-3-10-16,13-9-12 0,19-5-8 15,17-10-29-15</inkml:trace>
  <inkml:trace contextRef="#ctx0" brushRef="#br0" timeOffset="31581.2143">6028 11143 6 0,'0'0'62'0,"0"0"-5"16,0 0-8-16,0 0-19 0,0 0-28 15,0 0-2 1,510-862-84-16</inkml:trace>
  <inkml:trace contextRef="#ctx0" brushRef="#br0" timeOffset="42145.0509">16503 5859 0 0,'0'0'30'0,"0"0"13"16,0 0 13-16,0-2-17 15,0 1-1-15,0-1-7 16,0 0-17-16,0 2 40 16,0-3-27-16,0 1 24 15,0 0 1-15,0-1-46 16,0 2 16-16,0-2 12 15,0 0-19-15,0-2 38 16,0 0-30-16,0 2 20 16,0 2 15-16,0-2-47 0,0 1 23 15,0 2-1-15,0-3-31 16,0-1 45-16,0 1-39 16,0 2 30-16,0 0-11 15,0-1-10-15,0 1-9 16,0 1 5-16,0-2-5 15,0 2 19-15,0 0-26 16,0 0 19-16,0 0-11 16,0 0 7-16,0 0-16 15,0 0 0-15,0 0 1 16,0 0-2-16,0 0 10 16,0 0-9-16,0 0 0 15,0 0-8-15,0 0 5 0,0 12 1 16,0 7 2-16,0 3-16 15,0 3 34-15,0-2-18 16,0 5 0-16,0-6 8 16,-1-1-14-16,-1-2 6 15,2-3 0-15,0-5-2 16,0-2 3-16,0-1-1 16,0-6 0-16,0 1 6 15,0-3-7-15,0 0 2 16,0 0 14-16,19 0 44 15,17-19-16-15,18-14-26 16,15-4-14-16,8-8 17 16,17-8-20-16,14-5 0 15,5-3 2-15,2 7-7 16,-6 7 19-16,-12 6-14 0,-12 9 0 16,-12 1 11-16,-11 4-14 15,-9 4 3-15,-7 1 0 16,-7 4-8-16,-13 4 17 15,-5 4-9-15,-12 5 0 16,-4 2-3-16,-5 3 2 16,0 0 1-16,0 0-42 15,-11 19 15-15,-25 14-66 16,-17 4 0-16,-11 2-139 16,-14-2-263-16</inkml:trace>
  <inkml:trace contextRef="#ctx0" brushRef="#br0" timeOffset="42657.519">16746 5878 537 0,'0'0'23'0,"0"0"74"15,0 0 2-15,0 0-59 16,0 0 18-16,0 0-48 16,16-56 6-16,-16 56-32 0,0 3 16 15,0 13 0 1,0 4 0-16,0 0 12 0,-1-3-18 16,1-4 6-16,0-4 0 15,0-5 8-15,0-3-8 16,0 1 11-16,0-2 36 15,15 0-46-15,23-7 67 16,20-13-15-16,24-9-45 16,15-4 34-16,10-9-37 15,11-8 15-15,0-3-11 16,1 1 4-16,0 2-13 16,-5 1 0-16,-9 3 7 15,-11 5-20-15,-11 2 36 16,-15 8-15-16,-15 7-8 15,-19 7 8-15,-16 7-16 0,-8 5 8 16,-8 3 0-16,-2 2-19 16,0 0 19-16,-3 8-49 15,-20 15 6-15,-13 8-37 16,-15 5-4-16,-8 9-84 16,-7-4-100-16,-7 2-29 15</inkml:trace>
  <inkml:trace contextRef="#ctx0" brushRef="#br0" timeOffset="43765.7527">17258 5880 429 0,'0'0'98'15,"0"0"-17"-15,0 0 28 16,0 0-72-16,0 0-35 15,0 0-2-15,-36 25 0 16,18 1 5-16,2-3 2 16,9-4-6-16,-1-6 6 15,6-7 10-15,2-3-16 16,0-3 10-16,3 0 1 16,27 0 77-16,22-8-35 0,19-15 13 15,17-5-24 1,12-8-38-16,10 2 10 15,8-13-15-15,5-1 9 0,7-7-13 16,0 2 24 0,-6 5-15-16,-12 4 2 15,-11 4 3-15,-20 9-10 0,-14 5 3 16,-19 2 3-16,-16 3-2 16,-5 8 0-16,-8 0 12 15,-3 5-16-15,-10 2 16 16,1 2-21-16,-4 2 8 15,-3 2-3-15,0 0 0 16,0 0-4-16,0 0 4 16,0 0 0-16,0 0-4 0,0 0 0 15,0-1 4 1,0 1 0-16,0 0-16 0,0 0 34 16,0 0-18-16,0 0 0 15,0 0 0-15,0 0-8 16,0 0 16-16,0 0-8 15,0 0 0-15,0 0-1 16,0 0 1-16,0 0 0 16,0 0 4-16,0 0-7 15,0-2 3-15,0 2 0 16,0 0-1-16,0 0 12 16,0 0-11-16,0 0 0 15,0 0 3-15,0 0-9 0,0 0 6 16,0 0 0-1,0 0-4-15,0 0 14 0,0 0-10 16,0 0 0-16,0 0 1 16,0 0-7-16,0 0 12 15,0 0-3-15,0 0-3 16,0 0-4-16,0 0 4 16,0 0 0-16,0 0 1 15,0 0-6-15,0 0 10 16,0 0-2-16,0 0-3 15,0 0-5-15,0 0 5 16,0 0 0-16,0 0 5 16,0 0-13-16,0 0 8 15,0 0 0-15,0 0-8 16,0 0 18-16,0 0-10 16,0 0 0-16,0 0 2 0,0 0-7 15,0 0 5-15,0 0 0 16,0 0-1-16,0 0 5 15,0 0-4-15,0 0 0 16,0 0 0-16,0 0 0 16,0 0 0-16,0 0 0 15,0 0-8-15,0 0 17 16,0 0-9-16,0 0 0 16,0 0 2-16,0 0-7 15,0 0 5-15,0 0 0 16,0 0 1-16,0-2 4 0,0 2-5 15,0 0 0 1,0 0 5-16,0 0-14 0,0 0 18 16,0 0-8-1,0 0-1-15,0 0-18 0,-29 0-75 16,-28-5-33-16,-30-18-236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38:08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17795 6374 38 0,'0'0'69'0,"0"0"-42"15,1 0-14-15,5 0-9 16,2 0 4-16,-1 0-4 16,0 0 0-16,3-2-3 15,-4 0 12-15,0-1-7 16,1 2 2-16,-3-4 0 16,-1 1 25-16,-1 0 1 15,1 1 7-15,-2-1-4 16,1 1 21-16,-1 1-31 15,3-3 11-15,-4 2-11 0,0 0-4 16,0-1 4-16,0-1-20 16,3 0 3-16,-3-1 8 15,0 0-2-15,0-1 6 16,0 2 9-16,0-4-11 16,0 0 7-16,-8 1-12 15,-1-3 15-15,-4 2-9 16,-3 0-11-16,-4 1-2 15,2 0-5-15,-6 3 3 16,-1 1-3-16,-4 4 3 16,-2 0 0-16,0 0-5 15,-2 0 1-15,3 10-2 16,3 2 1-16,0 0 6 0,4-3-1 16,4 4 4-16,0 1-3 15,3 1-1 1,-2 4 2-16,2-1-2 15,-1 1-2-15,1 0 10 0,2 1-11 16,4 1 0-16,-5 2 1 16,4 0 0-16,1 1 0 15,3-2-1-15,1 2-2 16,-1-2 1-16,6 1 1 16,1-2-3-16,0 2 2 15,0-3-1-15,14 4 6 16,0-4-1-16,3 2 1 15,4 1 0-15,-3-3-1 16,0-1 2-16,-2-2-5 0,-3 0-1 16,4-4 1-16,-4-1 0 15,5-1 5-15,5-3-1 16,2-3 2-16,5-1 2 16,6-4-1-16,0 0-4 15,5 0 1 1,2-9-1-16,3-10-3 0,-1-4 8 15,0-5-4-15,-2-6 7 16,-5-2 5-16,3-5-9 16,-6-4 9-16,-10 1 4 15,-6-4-7-15,-8 0 7 16,-11-2-7-16,0 3-12 16,-11 2-4-16,-21 6-3 0,-13 8-3 15,-16 9-3-15,-18 10-73 16,-9 5-55-16,0 7-138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38:50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12102 8131 18 0,'5'0'32'0,"-1"-2"-16"16,6 2 13-16,-6-1 1 15,2-1 4-15,0 2-15 0,1 0-13 16,3 0 2-16,-1 0-6 16,0 0 2-16,4 0-2 15,4 0-1-15,-1 0 1 16,8 3-1-16,-3 1 1 15,3 2 2-15,-3-1-4 16,7 2 1-16,-3-1-1 16,5-3 1-16,-2 2-1 15,2-2 0-15,6-1 0 16,3-2-11-16,0 0-10 16,5 0-2-16,6 0-35 15,2 0-34-15</inkml:trace>
  <inkml:trace contextRef="#ctx0" brushRef="#br0" timeOffset="1414.8317">13987 8031 20 0,'0'0'8'16,"0"0"-4"-16,0 0 1 15,0 0 2-15,0 0-2 16,0 0-3-16,352-42 1 15,-305 36-2-15,4 1 1 16,1-1-2-16,2 3 3 16,2-1-3-16,-1 1 1 15,3 3-1-15,0 0 0 0,2 0 0 16,1-2 1 0,-3 0 0-16,1 0-1 0,2-4-1 15,1 1 0-15,7 2 1 16,-4-3 2-16,4 2-2 15,-8-3-3-15,-10 4-27 16</inkml:trace>
  <inkml:trace contextRef="#ctx0" brushRef="#br0" timeOffset="2246.8012">12744 8107 170 0,'0'0'47'16,"0"0"8"-16,0 0 9 16,0 0-3-16,0 0-37 15,0 0-18-15,-6 0-1 16,8 0 6-16,16 0 7 15,3-3-12-15,3 3 5 16,3-3-10-16,3 3 6 0,4-1-7 16,6-2 2-16,7-4-1 15,12 2 3-15,8-2-4 16,13-4 0-16,10 2 4 16,5 1-2-16,4 0 3 15,3 1-2-15,5 0-2 16,3-1 6-16,8-1-5 15,2-2-2-15,10 0-2 16,3-3 2-16,7-1 4 16,3 0-4-16,-2 5 1 15,-7-5-1-15,-4 3-1 0,-6 1-7 16,-7-4-4-16,-3 0 5 16,-2 1 0-16,1 1 6 15,-1 3 1-15,0-1 0 16,-3 2 0-16,-8 2 1 15,-5 1-1-15,-8-1 0 16,-6 5 0-16,-4-3-7 16,2 1-8-16,-2 2 6 15,-3-4-47-15,-5 1 11 16,-9 0 36-16,-7 2-35 16,-8-1-78-16,-11 2 78 15,-11-1-74-15</inkml:trace>
  <inkml:trace contextRef="#ctx0" brushRef="#br0" timeOffset="12209.0344">19780 4735 351 0,'-3'-5'59'16,"0"4"32"-16,2 1-24 15,-1 0-8-15,1 0 16 16,1 0-25-16,-2 0-16 16,2 0-12-16,0 0-7 15,0 0 8-15,0 0 5 16,0 0 26-16,0-5 9 0,15-4-20 16,10-7-20-1,10-4-23-15,4 0 9 0,5 3-6 16,1-1-1-16,1 4 0 15,-2 4-2-15,-4 3 2 16,-4 6 0-16,-8 1-2 16,0 0-4-16,-4 0 4 15,0 7-1-15,-3 4-5 16,1 2 6-16,-2 4 0 16,2 2-1-16,0-2 1 15,-3 2-1-15,1-1 1 16,1-1 1-16,-4-1-1 15,0 1 1-15,0 2-1 16,-2-2 0-16,0 1 0 16,1-1 0-16,-2 2 0 15,2-2 0-15,-2 0 0 16,-3 2 0-16,1 0 0 0,-4 3 1 16,5 0-2-16,-2 1 3 15,-1 2-2-15,-1-2 0 16,-1 3 0-16,5 0 0 15,-4-3 2-15,4 5-1 16,2-3 0-16,2 3-1 16,2-1 2-16,0-3 2 15,-2 3-2-15,2-1 1 0,0 1-3 16,-1-1 1 0,0 1 1-16,-3 2-2 0,0 0 2 15,-3-2-2-15,3 2 2 16,1-5 0-16,-4 3-2 15,5-1 1-15,-5-1-1 16,1 2 0-16,1 3 3 16,2-1-2-1,0 2-1-15,4 1 0 0,-1-2 1 16,1 0-1-16,0 0 2 16,1-4-2-16,0 1 1 15,0-1 0-15,3-1-1 16,-3-1 2-16,1 0-2 15,2-2 1-15,-3 0 0 16,1 0 1-16,2 0-2 16,0-1 1-16,1-1-1 0,2 2 2 15,1-3-4-15,4 0 2 16,0-4 0-16,7-1 0 16,0-2 3-16,4-4-1 15,1-1 0-15,2-1 0 16,10-3-1-16,15-3-1 15,8 0 5-15,16 0-4 16,1 0 0-16,-2-4 6 16,-3-4-6-16,-4 0-2 15,-4-1 2-15,-6-4-1 16,-5 0 1-16,-8-2 2 16,-7-4-1-16,-9 2-2 15,-8-2 3-15,-10-1-1 0,-5 6-2 16,-6-1 0-16,-8 4-1 15,-4 5-1-15,-5 1 2 16,-2 3 0-16,0 1-3 16,0 1-27-16,-11 0-70 15,-17 0-147-15,-14-1-484 16</inkml:trace>
  <inkml:trace contextRef="#ctx0" brushRef="#br0" timeOffset="14016.7073">20938 5551 209 0,'0'0'147'16,"0"0"-93"-16,0 0-11 0,0 0-24 15,0 0-15-15,0 0 0 16,27-1 1-16,-24 1-2 16,1 0 6-1,2 0 0-15,0 0 6 16,1 0 10-16,4-3 3 0,9-2 5 16,7 0 2-16,9-1-8 15,10-2-9-15,14-1-7 16,16-1 6-16,23-2 56 15,22-2-31-15,20 0-20 16,14-2-21-16,5 1 10 16,1 1-7-16,-12 1-4 15,-21 2 2-15,-23 2-2 16,-22-2-6-16,-20 2-46 16,-21-2-29-16,-18 0-19 0,-20-1 24 15,-4 4 22 1,-26 2-38-16,-19 4-2 0</inkml:trace>
  <inkml:trace contextRef="#ctx0" brushRef="#br0" timeOffset="14564.3071">20890 5629 195 0,'0'0'33'0,"0"0"31"15,0 0-19-15,0 0-12 0,0 0 4 16,0 0-9-16,34-41 4 15,-32 39-1-15,-2 2-9 16,0 0 3-16,-29 2-6 16,-20 13-11-16,-19 5-6 15,-21 3-2-15,2-1 2 16,0 0 0-16,10-5-1 16,12 2 3-16,10-4-2 15,9-1-2-15,10 1 0 16,7-3 0-16,12 0-2 15,7-4 4-15,3-1-5 16,7-3-1-16,0-4-68 0,2 0-113 16,11 0 19-1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3:04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6389 7744 203 0,'0'-6'93'16,"0"3"32"-16,0-3-85 15,3 1 32-15,0 1-25 16,0-1-18-16,0 1-7 15,0 0 5-15,1 1 16 16,-4-1 20-16,0-1-62 16,0 0 34-16,0-2-17 15,0-2-8-15,0 4-3 16,-10-3-3-16,-3 1 8 0,-4-2-12 16,2 2 14-1,-4 1-14-15,2-2 0 0,-5 2 2 16,1 1-4-16,-1-2 6 15,-5 3-4-15,0-2 0 16,-3 3 5-16,0-1-5 16,2 1 0-16,-2 2 0 15,0-2-1-15,-7 3 1 16,0 0 0-16,-2 0 0 16,0 0 8-16,-1 0-8 15,-2 0 1-15,1 0 0 16,2 4-2-16,0 5 6 15,3 0-3-15,0 2-2 16,0 2 10-16,1-1-11 16,2 2 1-16,-3 1-1 15,0 1 1-15,2 2 0 16,-5 0 0-16,2 2 0 0,-2 0 3 16,-3 0-3-16,2-1 1 15,0 5 0-15,-2 1-2 16,-1 0 1-16,0 0 0 15,8 1 0-15,-2 5-2 16,6 2 2-16,8 0 2 16,-3 6-2-16,9 0-2 15,2 1 2-15,-3 2 3 0,6 2-3 16,-1 0 0 0,4 1-1-16,3 1 2 0,1 0 0 15,-2-5-1-15,7 1-1 16,-7 1 1-1,5-4 0-15,-1 1 3 16,0-1-3-16,0 3 0 0,3 0 0 16,0 1 0-16,0 0 1 15,0 2-1-15,0-1 0 16,9-2 1-16,0-1-2 16,3-2 1-16,-1 1 0 15,3 2 0-15,4 1 2 16,-3 3-2-16,0 0 0 15,6 1 0-15,-3-4-1 16,4-2 1-16,2-2 0 0,-1-2 0 16,3-1 1-16,-3 0-1 15,2 3 2-15,2-5-2 16,-2 1 0 0,5-3-2-16,-1-4 4 0,3-5-4 15,-2-2 5-15,1-4-3 16,2 0 0-16,-3-5 3 15,3 3-10-15,-2-3 7 16,2 0 0-16,0 1 0 16,1 0 1-16,0 0-1 15,-4-3 0-15,1-1-1 16,-1 0 1-16,0-1 2 0,2-3 4 16,3-3-6-1,-2 1 0-15,3-2 1 0,-2-1 7 16,2 0 3-16,1 0-18 15,-5 3 14-15,1-3-5 16,2 3-2-16,-3-1 0 16,2-2 4-16,-3 3-3 15,-1-3-1-15,5 0 0 16,-2 0 4-16,9 0-1 16,0 0-6-16,0-11 8 15,4 5 2-15,-4-7-7 16,-5 4 7-16,-1-2-7 15,-5 0 1-15,2-3 4 16,-3 5 3-16,1-4 3 16,5-1-1-16,-3-1-10 15,5-2 0-15,-2-2 0 0,-1 2 6 16,-5 0-4-16,4-2-2 16,-3-1 4-16,2-2-3 15,-3 0-1-15,1 0 2 16,-1 2-4-16,-5 0 1 15,2-4 1-15,-8 4 0 16,4-2 3-16,-1 1-3 16,2-4 4-16,-5-5-4 15,4 2-2-15,-2-3 2 16,0 1 2-16,-2-4-2 16,1-1 1-16,-1-2-1 0,0 4 0 15,2-1 1 1,-6 2-2-16,3 1 2 0,0-1-1 15,-5 3 0-15,1 1 0 16,2-4 0-16,-4 3 0 16,0-3 2-16,3-3-4 15,-3 1 2-15,1-3 0 16,0-1 0-16,1 1 3 16,-5 1-3-16,-3-1 0 15,0 2 2-15,-3 1-5 16,-3-1 5-16,0-2-2 15,0 3 0-15,0-1 1 16,0 3-1-16,0-2 0 0,0 3-2 16,1-2 1-16,4 3 2 15,-2 2 0-15,-3 0-1 16,0 2 0-16,0-3 0 16,0 0 0-1,0 0 2-15,0 1-4 0,0-2 4 16,0 3-2-16,0 1 0 15,-8 1 0-15,4 0 0 16,1 3 0-16,0 2 1 16,0 0-4-16,0 1 4 15,-3 1-1-15,0-1 0 16,-1 3 2-16,1-1-2 0,-5 0 0 16,1 0-1-1,1 2 0-15,-3-2 2 0,-4 2 0 16,2 1-1-16,1 0 1 15,-3 3-1-15,2-1 0 16,-1 2-1-16,-5-1-1 16,1 2 4-16,-4 1-2 15,0 0 0-15,-4 2-1 16,2-3 1-16,-2 0 0 16,3 2-2-16,0-3 2 15,5 1 0-15,0 2 1 16,5 1-2-16,2-1 3 15,-3 4-2-15,3 0 0 16,-1 3-33-16,0 0-32 16,3 0-54-16,-1 2-72 15,6 2-158-15</inkml:trace>
  <inkml:trace contextRef="#ctx0" brushRef="#br0" timeOffset="1918.9941">7120 10555 562 0,'0'0'2'16,"0"0"20"-16,0 0-22 0,0 0 28 15,0 0 28-15,0 0-20 16,0 0-20-16,-124-132 3 15,88 122-16 1,-7 0 17-16,-8 4-19 0,-10-2-1 16,-6 5 7-16,-3 0-4 15,-5 0-1-15,-9 0 16 16,3 3-18-16,0 0 16 16,-1 0-16-16,7 7 4 15,4 9-4-15,-8 6 0 16,-2 3 6-16,-2-3-3 15,4 2-3-15,1-2 3 16,4 2-3-16,1-2 0 0,3 2 1 16,1 2-1-1,2 1 7-15,7 3-1 0,-1 3-6 16,3 3 6-16,4 1-6 16,0 5 0-16,8 3 5 15,6-1-13-15,4-1 18 16,3 1-10-16,6-3 0 15,-1-1 2-15,4 4-2 16,-4 2 0-16,0 1 3 16,4 3-7-16,-2 1 10 15,0 9-5-15,6 5-1 16,-2 8 5-16,5 0-5 0,1 4 0 16,4-9 3-16,0 2-6 15,6-4 8-15,6-3-3 16,0 0-2-16,0-7 11 15,10 0-11-15,7-3 4 16,5-1 6-16,5 2-4 16,6-2-6-16,1 4 22 15,4 4-18-15,6-1 17 16,-5 1-21-16,9 2 0 16,1-5 0-16,9 3 3 15,5-9 0-15,-3-4 7 16,8-7-10-16,-5-8 17 15,7-6-17-15,9-1 10 16,0-6 1-16,2-2 1 16,1-3-12-16,1-5 13 15,-1-1-3-15,5-8 6 16,2 0-12-16,5 0 6 0,0 0-4 16,3 0-4-16,0-5 5 15,-3-4-5-15,0-2-2 16,-6-2 2-16,-3 0-2 15,-4-3 0-15,-1-1 0 16,-4 0-3-16,-6 0 8 16,-1-1-5-16,-2-3 2 15,0-6 2-15,0 1-4 16,2-6 1-16,-1-2 2 16,-5-3-3-16,1-5 6 0,-6-8-1 15,-3 5-5 1,1-8 5-16,-7 2-5 0,0-7 8 15,-4-5-2 1,-6-4-6-16,-4-9 7 0,1-3 3 16,-9-7-10-16,0-12 8 15,0-6-8-15,-5-11 0 16,-2-7 0-16,-10-1-1 16,-4 1 3-16,-6 7-2 15,-6 6 0-15,-24 7 5 16,-4-5-5-16,-13 9 0 15,-13 2 1-15,-12 4-1 16,-26 15 0-16,-19 9 3 16,-13 17-3-16,-5 5-19 0,11 17 16 15,18 5-29-15,17 2-4 16,24 10-18-16,10 4-45 16,12 5-24-16,7 3-156 15</inkml:trace>
  <inkml:trace contextRef="#ctx0" brushRef="#br0" timeOffset="4624.0906">3464 8917 267 0,'0'0'43'0,"0"0"25"16,0 0-36-16,0 0 44 16,0 0-4-16,0 0-55 15,0-43 64-15,0 38-27 16,0 2-12-16,0-3-29 15,0 1 16-15,-12-3-15 16,-10 4-14-16,-11-1 7 16,-9 0-2-16,-10 0-1 0,-3 3 5 15,-11 1-9-15,-4-3 10 16,-2 4-10-16,-2-3 0 16,2 3 3-16,1 0 1 15,5 0-4-15,-1 0 11 16,4 0-11-16,5 8 7 15,-1 6-7-15,3 3 0 16,2 6-3-16,-1 3-4 16,-1 1 12-16,2 4-5 15,-3-2 0-15,6 4 6 16,-1 0-6-16,5 0 0 16,9 1-6-16,1 0-1 0,4 7 14 15,3-1-7-15,-3 5 0 16,2 2-3-16,1 0 3 15,2 1 0-15,4 5 3 16,-1 1-12-16,1 4 17 16,6-2-8-16,-3-3 0 15,6 2 0-15,2-6 0 16,2 0 0-16,5 3-2 16,1-1-6-16,5 2 15 15,0-2-7-15,0 2 0 16,0 6 0-16,11 2 0 15,1 5 4-15,3 2-4 16,6 2-2-16,0-4 1 0,7-3 1 16,-1 0 0-1,6-1 2-15,-2 2-2 0,2-5 0 16,0 0 5-16,3-6-11 16,-2-4 12-16,9-5-5 15,5-1-1-15,6-3 2 16,4 2-2-16,6 1 0 15,0-3 1-15,6-7-3 16,-2-6 7-16,6-8-5 16,5-6 0-16,9-7 5 15,6-6-5-15,6 0 11 16,1-3-11-16,-4-10 9 16,-7 0-6-16,-11 2 1 0,0-1-4 15,-9 2 18-15,-1 0-18 16,2 1 6-16,-8-8-1 15,1 3 0-15,0-5 0 16,2-4 8-16,5 1-12 16,-5-6 22-16,-2 2-23 15,-9-7 2-15,-4-1 4 16,0-4-2-16,-5-6-1 16,-3-3 19-16,-1-8-20 15,-2-8 16-15,-7-10-18 16,0-3 3-16,-8-13-3 15,-6-9 0-15,1-9 4 16,-8-4 4-16,-5-3-8 16,-6 8 11-16,-1-6-13 15,-1 4 4-15,-21-2-2 0,-11 2 7 16,-16 2 1-16,-12 4 2 16,-11 3-10-16,-13 9 10 15,-15 8-10-15,-4 12 1 16,-5 12 2-16,0 8-3 15,2 8-2-15,6 8 2 16,5 7 0-16,11 7-27 16,13 7-20-16,8 13-93 15,3 0-132-15</inkml:trace>
  <inkml:trace contextRef="#ctx0" brushRef="#br0" timeOffset="14192.5465">6174 7645 18 0,'-6'0'30'0,"-1"0"19"15,4 0 4-15,3 0 41 16,-4 0-49-16,4 0 17 16,0 0-18-16,0 0-22 15,0 0-17-15,0 3-5 16,0-3 0-16,0 1 0 15,0 2 2-15,0-1-2 0,14-2 17 16,7 3 7 0,12-3-3-16,10 0 7 15,9 0-10-15,14-3-1 16,4-3-6-16,6 1 2 0,-3 2-1 16,1 3 1-16,0 0-6 15,-4 0 0-15,-1 0 0 16,2 11-5-16,-3 0-1 15,6 1 4-15,5 2-3 16,3-2-2-16,-9-1 2 16,-7-2-2-16,-11-2 2 15,-12 1 0-15,-18-5-2 16,-5 0 0-16,-15 0 0 16,-5 2 0-16,0 0 0 15,-11 1 2-15,-10 0-2 0,-1 2 0 16,8-3-149-16</inkml:trace>
  <inkml:trace contextRef="#ctx0" brushRef="#br0" timeOffset="41818.5106">11271 7553 4 0,'0'-7'30'16,"0"3"6"-16,-4 1 37 15,1 0-31-15,3-1-4 16,-4 1 5-16,4 1-9 16,-1 0 6-16,-1-1-2 15,2 1 7-15,0 1-12 16,0-1-11-16,-1-1 5 15,-1-1 0-15,1 2 0 0,1-2-4 16,-2 0-5-16,1 1 6 16,1-4-7-16,0 4 5 15,-3-3 0-15,3 0-6 16,0 1-6-16,-3-1-3 16,-3-2 6-16,-1 1 1 15,0-1-3-15,0 0-2 16,-4 3 2-16,3-3-10 15,-1 2 7-15,0 2-6 16,0-3 2-16,2 2 0 16,2 0 0-16,-4-2 0 15,-1 4-2-15,-4 0 0 16,-2 1-1-16,-5 2-1 16,0 0-1-16,2 0 1 15,5 0 0-15,2 0 0 0,2 0 1 16,0 0-1-1,-2 0 0-15,1 0 0 16,2 0-1-16,3 0 1 0,-4 0 1 16,0 5-1-16,1-2 0 15,-2 5-1-15,2-2 1 16,-4 2 0-16,2-2 0 16,2 4-2-16,-1-1 1 15,-2 2 0-15,1 2 1 16,0 0-1-16,3 1 1 15,-4 2-3-15,3-1 3 0,-3 2-2 16,0 0 4-16,-2-1-2 16,2 4 0-16,2-3 1 15,0-4-1-15,-2 6 1 16,3-2 1-16,-3 0-2 16,3 0 0-16,0 5-1 15,-1 0 2 1,-1 3-2-16,0-1 2 0,3-2-1 15,1 5 5-15,2-4-5 16,-1-1 1-16,-1 3-1 16,2-2 3-16,-2 2-3 15,3 5 0-15,0 1 6 0,-2 0-5 16,-1 3-1 0,1-1 1-16,-4 1 2 0,3-2-3 15,0-3 1-15,4 3 2 16,-4-3-2-16,5 0 1 15,2 0 0-15,-3 4-1 16,3-2 2-16,-4 4-2 16,4-1-1-16,-2 2 0 15,2 1 0-15,0-1 2 16,0-3-2-16,-3 0 3 16,3 1-4-16,0-1 2 15,0 3-2-15,0 0-1 16,0-2 2-16,-4 5 3 15,4-3-2-15,-5 4-2 16,0-4 2-16,-1 3 0 16,-1-3 0-16,0 4 0 0,1 4-2 15,0-1 2-15,-1 3-1 16,6-3 0-16,-1-1 0 16,1-1 0-16,1 0-1 15,0 0 1-15,-2 1 0 16,2 5-1-16,-3 5 1 15,-1 5-1-15,0-2 0 16,4-4 1-16,-3-4 2 16,3-3 0-16,0-3-2 15,0 0-8-15,0-2 8 16,3-1 0-16,3 1 0 0,2-1-1 16,-1 1 2-1,-1 0-1-15,0 0 3 0,-3 2-2 16,1 1-1-1,1 6 1-15,-1 0-1 0,3-1 2 16,3 0-4-16,-3-2 4 16,2-2-2-16,-3 0 0 15,-3-4 0-15,3 2 3 16,2-5-3-16,-1 4 2 16,2-5 2-16,1-1-3 15,-1 2 0-15,0-6 1 16,3-1 2-16,-3-2-3 15,3-1-1-15,-2 1 0 16,0-4 1-16,3 2 4 0,0-3-4 16,-3 0-1-16,4-2 2 15,-2 0 0-15,-1-3-2 16,0 2 3-16,3-2-2 16,-1 2 0-16,-1-2 2 15,0 0-2-15,3-3 1 16,-3 2-1-16,-1 1-1 15,8-5 3-15,0 5-5 16,-3-4 2-16,7 0 0 16,-4-3 3-16,1 3-1 15,2-6-1-15,1 2 1 16,-3-5-2-16,0-1 2 16,-1-3-2-16,-1 0 4 15,3 0 5-15,-4 0-1 0,2 0-4 16,0 0 2-16,5-7 1 15,1-5 0-15,-2 1-2 16,-1-2-3-16,-1 4 1 16,0-1 4-16,-2 0-7 15,-1 0 0-15,-5 3 0 16,3-2 1-16,0-5 0 16,0 1 0-16,-3-4 3 15,7-3-2-15,-2 0-1 16,6-3-1-16,-5-2-1 15,1 4 1-15,-4-2 0 16,-4 0 2-16,1 1-2 16,-3-2 3-16,-3-2-3 0,3-1 4 15,-3-2-3-15,1-5-1 16,0 2 2-16,2-5-2 16,-4 0 0-16,0-2 1 15,-5 0-1-15,1-2 0 16,-1-1 0-16,1 2 0 15,-1-6 1-15,-1 3-1 16,0-7 0-16,0-3 0 16,0 5-2-16,0-2-4 15,0 3 4-15,0 1 0 16,1 2-3-16,4-1 3 0,-1-4-2 16,3 1 3-1,-2 0 0-15,-1-2-9 0,-1 3 4 16,-1-2 3-1,-2 0 1-15,5-1-2 0,-2-3 3 16,-3 0 1-16,3 0 0 16,-3 2-1-16,6-2-1 15,0-1 2-15,-2-2-1 16,0-1-2-16,0-2-3 16,-1 0 5-16,-3 5-1 15,3 2 1-15,0 2-3 16,6 2 1-16,-6-2 2 0,1 5 0 15,-4 4-2 1,0 0-6-16,-1 3-2 0,-8 1 2 16,-3 3 8-16,1-2 1 15,2-3 0-15,2 3 2 16,4-3-3-16,-5-2 2 16,6 2-1-16,2 2 0 15,-3 1 0-15,-1-1 0 16,2 2 3-16,-1-2-2 15,-7 4-1-15,-1-3 0 16,-1-1-2-16,-6 1 0 16,1-3-2-16,3 3 4 15,-3 2 2-15,5 5-2 16,2 1 0-16,-6 3 0 16,-1 0-1-16,1 3 1 0,-3-1-4 15,2 0 4-15,-5 2 0 16,0 1 0-16,5 2 0 15,-6-3 1-15,13-1-1 16,-2-1 1-16,2-2 0 16,5 0-1-16,5 5 0 15,0-2-3-15,0 5 3 16,0 4 2-16,0 2-2 16,-6 5-2-16,-5 6-50 15,-3 0-22-15,-5 0-24 16,2 3-7-16,1 4-222 15</inkml:trace>
  <inkml:trace contextRef="#ctx0" brushRef="#br0" timeOffset="42989.0694">10975 7903 4 0,'0'0'39'16,"0"0"0"-16,0 0-6 16,0 0 28-16,0 0 14 15,0 0-2-15,0 0-1 16,-59 5-2-16,50-2-2 0,0-3-16 16,1 0 7-16,1 0-2 15,7 0 0-15,-3 0-15 16,3 0-8-16,0 0-13 15,0 0 23-15,27 0-35 16,15 0 11-16,16-3 16 16,7-6-16-16,3 2 6 15,-7-3-14-15,-8 3-5 16,-8 2-4-16,-12-1 0 16,-12 2-1-16,-9 4-1 15,-9 0-1-15,-3 0 0 16,0 0 0-16,0 0 0 15,0 0-7-15,0 0 5 0,0 0-5 16,0 4-76-16,0 2-106 16,0 1-245-16</inkml:trace>
  <inkml:trace contextRef="#ctx0" brushRef="#br0" timeOffset="43604.1294">12169 7916 512 0,'0'0'19'0,"0"0"-8"15,0 0 33-15,0 0 58 16,0 0-60-16,0 0-29 15,-58-27-7-15,101 24 8 16,15 0 19-16,17-3-9 16,-1 1-6-16,-6 0-6 15,-9 1-8-15,-7-2 6 16,-7 2-5-16,-9-2-1 16,-11 3-1-16,-7-1 1 15,-12 3-2-15,-6 1 3 0,0-3 6 16,0 3-1-1,0 0-10-15,-20 0-3 0,-6 4-54 16,-12 9-158-16,-4-6-227 16</inkml:trace>
  <inkml:trace contextRef="#ctx0" brushRef="#br0" timeOffset="44352.2102">10949 7895 154 0,'0'0'70'16,"0"0"-8"-16,0 0 5 15,0 0-3-15,0 0-40 16,0 0-10-16,-21-3-8 16,21 3 5-16,11 0 11 15,23 0 62-15,16-7 44 16,7-1-64-16,0-4-15 16,-5 4-12-16,-10 1-22 15,-9 4-10-15,-11 2-4 0,-13 1-1 16,-9 0-5-16,0 0-32 15,-15 4-36-15,-11 10 6 16,0-1-201-16</inkml:trace>
  <inkml:trace contextRef="#ctx0" brushRef="#br0" timeOffset="44910.7557">10952 8581 70 0,'0'0'231'16,"0"0"-138"-16,0 0-21 16,0 0 9-16,0 0-28 15,0 0-25-15,-33 0-11 16,33 0-7-16,0 0 8 16,22 0-13-16,14 0 65 15,16-2 19-15,8-6-52 16,1-2-5-16,-6 0-11 15,-7 2-9-15,-6 1 2 16,-8 2-8-16,-8 2-3 16,-7 3-3-16,-10-2 0 0,-5 2-1 15,-4 0-9-15,0 0-6 16,0 0-66-16,-10 0-54 16,-2 0-80-16</inkml:trace>
  <inkml:trace contextRef="#ctx0" brushRef="#br0" timeOffset="45882.6776">10955 7708 238 0,'0'0'74'16,"0"0"44"-16,0 0-51 15,0 0-39-15,0 0-6 16,0 0 2-16,3-25 17 16,-3 23 46-16,0-1-10 0,0-1-16 15,0 4-21-15,-22 0-29 16,-11 0-11-16,-3 15 0 15,-3 0 0-15,6 2 0 16,10-1-2-16,10-1 1 16,7-3 1-16,4 1 0 15,2-2-3-15,2 1 3 16,17-2 4-16,7-1 6 16,4-1 0-16,0 1 1 15,-2 4-8-15,-7-2 3 16,-9 6-5-16,-3 3-1 15,-5 2-2-15,-4 4 2 16,0-1 2-16,-2 3 1 16,-12 2-1-16,1-4-2 0,-1 1 3 15,2-7-2-15,-1 0-1 16,4-5 0-16,1-3 1 16,3-3-2-16,4 2 1 15,1-5 0-15,0-1 0 16,0 2 0-16,0 0 0 15,0-3 1-15,7 6 0 16,0-2 2-16,-1 3-2 16,0 8-1-16,-2 2 0 15,-2 6-1-15,-2 5 1 16,0 4 0-16,-6 3 4 0,0-3-4 16,0-5 0-1,6-4 1-15,0-4-1 16,0-3 4-16,6-1-4 0,4-5 0 15,2-3 1-15,8-2 0 16,5 0 2-16,15-2 3 16,5 2-6-16,7 2-1 15,-7 2-4-15,-15-6-301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40:37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15751 4565 774 0,'0'0'34'16,"0"0"83"-16,0 0-49 15,0 0-8-15,0 0-11 0,0 0-4 16,0 0-45-16,11-19 1 15,-11 86-1-15,-21 20 2 16,-8 12 15-16,-5 0-7 16,-2-5-8-1,4-8 5-15,0-14-4 0,5-11-1 16,7-12 6-16,-1-9-6 16,10-11 3-16,3-12-5 15,4-5 4-15,4-7-3 16,0-5 0-16,0 0 1 15,0-2 4-15,9-15 3 16,10-5-5-16,1 3-2 16,-1 4 1-16,-3 7-5 15,-5 5 2-15,1 3-1 16,8 0 1-16,8 0 0 0,9 0 5 16,14 3-5-16,10 1 4 15,5 0-3-15,5-1-1 16,4-1 1-16,-7-1-1 15,-5 1 1-15,-8-2 1 16,-10 0-2-16,-10 0-25 16,-15 0-11-16,-4 0-16 15,-9 0-23-15,-7 0 0 16,0 0-12-16,3 0 22 16,-3 0 33-16,6-5-49 15,-2-3 34-15,5-4 44 16,-2 1 3-16,-3 0 3 0,2-1 27 15,-3-2 26 1,-3-4 20-16,0 0-21 0,0-2 0 16,0 2-5-16,0 0-6 15,-7 2-9-15,-2 5 4 16,-2 6-13-16,-1 5-26 16,-8 0 11-16,-5 13-10 15,-2 13-1-15,-1 7 5 16,2-1-6-16,9-2 1 15,6-3-6-15,8 1 6 16,3-5-4-16,0-5 4 16,14-3 0-16,8-9-6 15,8-4 6-15,3-2 7 16,1-3-1-16,0-17-4 16,-2-2 7-16,-4-1-2 0,-4-2 2 15,-7 4-5-15,-5 4 16 16,-5 7-6-16,-7 4 7 15,0 5-21-15,0 1 6 16,0 0-8-16,0 9 2 16,-11 10-1-16,2 3 1 15,3 0 0-15,6-4 2 16,0-1-2-16,7-3-10 16,12-3 9-16,1-5 1 15,6-4 0-15,-5-2 1 0,3 0 0 16,-1-9 4-1,0-6-4-15,-4-5 7 0,0 0-5 16,-3-3-2 0,-2-4 4-16,-2 4 0 15,-1 4-1-15,-8 6 1 16,0 6 0-16,-3 6 1 0,0 1-3 16,0 0-3-16,0 18-14 15,0 10 14-15,-3 4 1 16,3-3 6-16,0-3-7 15,0-1-2-15,13-6 2 16,3-7 0-16,3-2-11 16,0-10 11-16,1 0 1 15,3 0 3-15,3-14 1 16,-7-4 0-16,1-2-2 0,-4 0-1 16,-7 0 1-16,-1 3-1 15,-3 3 0-15,-4 8 0 16,-1 1-2-16,0 5 0 15,0 0-4-15,0 9 0 16,0 9-2-16,0 3 6 16,0 2 1-16,0-6 1 15,0-1-2-15,5-6-6 16,13-3 4-16,0-4 1 16,12-3-6-16,1 0 7 15,2-6 1-15,0-6 6 16,-8-2-7-16,-4-2 6 15,-8-1-6-15,-3 0 1 0,-7-3 5 16,-3-1-6-16,0-1 4 16,-6 2-4-16,-10 3 0 15,-1 6-16-15,0 5 6 16,-1 4-29-16,8 2-37 16,10 0-2-16,0 11-66 15,13-2-110-15,23 0-83 16</inkml:trace>
  <inkml:trace contextRef="#ctx0" brushRef="#br0" timeOffset="625.6421">17522 5170 456 0,'0'0'235'0,"0"0"-34"16,0 0-66-16,0 0-50 0,0 0-35 15,0 0-50-15,-16-16 1 16,-12 46-1-16,0 2 4 15,10 6-1-15,10-4-5 16,8-2 2-16,0-3 0 16,17-6 0-16,9-6-16 15,2-6 16-15,3-8-4 16,1-3-15-16,-6 0 12 16,-2-17 7-16,-7-1 6 15,-5-4-4-15,-3-4 6 16,-6 2-8-16,-3-1 0 15,0 3 0-15,-10 1-2 16,-7 1 3-16,3 3-1 0,-1 3 0 16,6 3-6-16,6 2 2 15,3 0-8 1,2-1-24-16,31 0-17 0,16-3 17 16,20 2 30-16,7-1-2 15,6-5 5-15,3-4 0 16,3-5-9-16,-4-6 12 15,-3-2 3-15,-12-3-1 16,-14-1 6-16,-14-4 4 16,-19-4-11-16,-17-4 17 15,-5 0-18-15,-19 2 0 16,-19 8 9-16,-3 11-6 0,-2 12 6 16,0 11-6-16,6 6-2 15,5 15 8-15,4 27-9 16,11 18-3-16,0 21 3 15,2 17 3-15,-3 14 2 16,-8 6-2-16,0 7 1 16,-4-1-4-16,2-3 2 15,1-6 3-15,9-10-2 16,-1-12 2-16,8-9-2 16,-2-16-3-16,-3-10 2 15,-4-15-6-15,-3-14-56 16,2-17-422-16</inkml:trace>
  <inkml:trace contextRef="#ctx0" brushRef="#br0" timeOffset="783.7331">17543 5653 841 0,'0'0'24'15,"0"0"32"-15,0 0-15 16,0 0-14-16,0 0-25 15,0 0-2-15,292-183-9 16,-171 155-233-16</inkml:trace>
  <inkml:trace contextRef="#ctx0" brushRef="#br0" timeOffset="1854.4118">19133 4799 178 0,'0'0'715'16,"0"0"-682"-16,0 0 30 16,0 0-23-16,0 0-30 15,0 0-8-15,-334 101-2 16,280-23 0-16,21-2 5 16,14-5-5-16,17-3 0 15,2-11-7-15,17-8 6 0,12-12 0 16,8-10-3-16,7-10 2 15,4-11 1-15,1-6 1 16,-7 0 16-16,-6-14-15 16,-8-9 17-1,-6-1-10-15,-8-1 20 0,-10 5 2 16,-4 6 1-16,0 2-11 16,-21 8-12-16,-10 4-8 15,-8 0 7-15,8 10-7 16,11 10-1-16,16 0-8 15,4 2-22-15,26 0 28 16,14-3-12-16,8-4-10 16,8-7 10-16,-1-2 5 15,-1-3-5-15,-11-3-26 16,-10 0 17-16,-12-5 4 0,-12-7 17 16,-9 0 4-16,0-5-4 15,-21-1-10-15,-13 1 12 16,0-1 1-16,-2 1 0 15,9 1 0-15,9 3 0 16,8 4 5-16,10 3 2 16,0 1-2-16,4 3-5 15,17 1-8-15,4 1-3 16,2 0 11-16,1 0 0 16,-1 0 0-16,0 1 1 15,3 6 4-15,-5 4 3 16,1 2-1-16,-4 4-7 0,-4 3 12 15,-5 1-1-15,-4 1-10 16,-3-3 11-16,-3-5-7 16,-3-4-2-16,0-6-1 15,0 2 0-15,0-6 6 16,0 0 7-16,0 0 1 16,-3 0 26-16,-1-12-17 15,1-5-15-15,3 0-7 16,0-5-1-16,0 2 3 15,11 0-5-15,8 5-2 16,6 3-2-16,2 5 4 16,-1 7 1-16,1 0-1 15,-7 7 5-15,1 10-4 16,-8 3-1-16,-3 3 1 16,-3-1-1-16,-3-2 2 0,-2-4 1 15,-2-2-3-15,0-8 1 16,0-6-1-16,0 4 2 15,0-4 0-15,0 0 9 16,0 0 2-16,0 0 14 16,3-13-7-16,4-5-16 15,5-4-3-15,6 0-1 16,0-2 2-16,8 3-2 16,1 2 0-16,3 5-1 15,-2 6-5-15,-2 7 6 0,-4 1 1 16,-2 0-1-1,-7 12 0-15,-3 6-2 0,-5 6 2 16,-5 2-1 0,0-1 1-16,0 1 0 0,0-2 3 15,-6-4-3-15,-3 2-8 16,3-3-42-16,3-2-65 16,3-5-67-16,0-7-229 15</inkml:trace>
  <inkml:trace contextRef="#ctx0" brushRef="#br0" timeOffset="3339.5967">19978 5349 482 0,'0'0'182'16,"0"0"-29"-16,0 0-43 0,0 0-34 16,0 0-9-16,0 0-56 15,41-75 0-15,-14 75 0 16,4 0-10-16,0 6 1 15,-2 8-2-15,-10 0 0 16,-1 5 0-16,-7 0-2 16,-4 1 2-16,-4-4 0 15,-3-3 1-15,0-2-2 16,0-5 1-16,0-2 0 16,-2-4 5-16,1 0-2 15,-2 0 2-15,-3 0 21 16,1-12-22-16,2-6 16 15,2 0-15-15,1-1 3 0,0-1-4 16,11 2-1-16,9 1-3 16,6 3 3-16,2 1-1 15,3 5-4-15,-1 3 0 16,-5 5 2-16,-5 0 0 16,-2 6 1-16,-8 13-1 15,0 1 0-15,-5 1 4 16,-5 3-5-16,0-5 1 15,0-7 0-15,0-1-4 16,0-5 11-16,0-3-6 16,0-3-1-16,0 0 2 15,0 0 6-15,0 0-2 16,0-9 21-16,11-8-27 16,6-3 0-16,5-2 0 0,0-2 3 15,5 1 1-15,2 3-7 16,3 5 3-16,-2 5-6 15,-7 7 5-15,-6 3-7 16,-2 0 8-16,-7 9 0 16,0 7-9-16,-2 1 8 15,0 2-1-15,-2-1 2 16,2 0-2-16,2-5 3 16,1-3-1-16,1-6 0 15,1-1-9-15,4-3 4 0,1 0 5 16,5-1 0-1,3-11 9-15,1-3-8 0,-1 1 3 16,-1-4-4 0,0-4 8-16,-2-1-7 0,-3 1-1 15,-3 3 0-15,-8 5 5 16,-3 3-5-16,-4 7 1 16,0 4-1-16,0 0-11 15,0 3 3-15,-17 17 4 16,-4 5 4-16,0 2-3 15,7 2 3-15,6-3-3 16,8-4 1-16,0-2-23 16,0-4 6-16,18-6-4 15,6-3 8-15,5-4 12 16,6-3 2-16,-1 0 1 0,-3 0 5 16,-7-10-3-16,-6-2-1 15,-4 0 4-15,-7-2-4 16,-5-3 4-16,-2-2-5 15,-2 2-2-15,-15 0-2 16,-6 0-6-16,0 1 2 16,3 5-1-16,7 5 7 15,8 2 1-15,5 2 2 16,0 2-1-16,0 0 0 16,5 0-23-16,18 0-21 15,11 0 41-15,8 0 3 16,3 0 1-16,-5 3-1 0,-4 1 0 15,-6 1-1-15,-3 5-3 16,-7-1 2-16,-6 2-4 16,-1 6 3-16,-7 3 3 15,-4 3 0-15,-2 3 3 16,0-3 1-16,0-2 0 16,-5-5-6-16,2-2 2 15,1-9 0-15,2-1-1 16,0-4 10-16,0 0 4 15,0 0 81-15,5-8-34 16,12-10-42-16,4-5-17 16,6-2 4-16,3 1-5 15,0-2 0-15,0 1 0 16,0 2 1-16,-2 3-1 16,-5 3 0-16,-4 5-1 0,-8 8-4 15,-2 4 2-15,-3 0-1 16,-2 0 4-16,1 16 0 15,-4 5 2-15,-1 4-4 16,0 0 1-16,0 0 1 16,0-5 1-16,0-3 1 15,0-2-2-15,2-8 0 16,5 0 0-16,2-6-2 16,6-1-2-16,9 0 4 15,1 0 2-15,2-10 1 0,1 0 6 16,-1-4-2-1,0-4-6-15,0 1 3 0,-2-1-4 16,1-1 3-16,-4 2-4 16,-4 3 3-1,-6 5-2-15,-7 0 0 0,-3 4-33 16,-2-2-63-16,-7-1-117 16</inkml:trace>
  <inkml:trace contextRef="#ctx0" brushRef="#br0" timeOffset="3953.8361">19128 5791 799 0,'0'0'2'0,"0"0"52"16,0 0 50-16,0 0-40 16,0 0-45-16,0 0-19 15,-8-21 0-15,8 64 0 16,-5 13 0-16,-5 4 12 16,-5 3-5-16,0 1 5 0,-2-2-1 15,7-2-9-15,2-6 8 16,3-9-9-16,2-8 1 15,0-7 5-15,3-7-7 16,0-8 4-16,-3-5-4 16,3-6 5-16,0-3-10 15,0-1-17-15,-5-3-66 16,5-24-221-16</inkml:trace>
  <inkml:trace contextRef="#ctx0" brushRef="#br0" timeOffset="4190.2055">19201 5842 125 0,'0'0'790'0,"0"0"-768"0,0 0 67 16,0 0-15-16,0 0-47 15,0 0-21-15,71-116 6 16,-17 114-9-16,9 2 1 15,-1 0-2-15,-9 0-1 16,-5 2-1-16,-13 13-24 16,-8 4-55-16,-14 3-65 0,-13 0-246 15</inkml:trace>
  <inkml:trace contextRef="#ctx0" brushRef="#br0" timeOffset="4383.1661">18988 6067 681 0,'0'0'18'0,"0"0"58"15,0 0 34-15,0 0-102 16,0 0 20-16,0 0-19 16,139 0-9-16,-77 0-8 15,5 0-47-15,3 0-114 16,8 8-77-16,1 1-170 0</inkml:trace>
  <inkml:trace contextRef="#ctx0" brushRef="#br0" timeOffset="5203.087">19861 6148 268 0,'0'0'300'0,"0"0"-222"16,0 0 5-16,0 0 3 15,0 0-42-15,0 0-6 16,-285-38-23-16,234 56-3 15,8 5-5-15,12 0-2 16,8 5-3-16,14-3-2 16,8-3-6-16,1-3-2 15,13-2 1-15,12-10 7 16,16-4 3-16,2-3 13 16,4 0-6-16,-4-17-3 0,-6 0-4 15,-4-3 18-15,-9 0-16 16,-7 4 15-16,-9 6 20 15,-7 6 5-15,-1 1-6 16,0 3-28-16,0 0-11 16,-1 7-3-16,-7 8 3 15,2 0 2-15,6 1-2 16,0-3-1-16,0-4 0 16,12-4-5-16,12-1 5 15,9-4-1-15,4 0 4 16,2-9 3-16,0-8-3 15,-6-7 4-15,-6-3 0 0,-3-6-2 16,-1-6-2-16,-2-2 7 16,-4-5-7-16,-3-10 1 15,-3-4-1 1,-5-3-1-16,-2 5-1 0,-1 13 0 16,-3 17 2-16,2 12-2 15,-2 10 0-15,0 6-3 16,0 9-12-16,0 27 1 15,0 17 14-15,0 14-3 16,-10 6 3-16,-1-3 2 16,2 0-2-16,0-4 0 15,8-4 0-15,1-6-3 16,1-9 3-16,18-7 0 0,6-11-1 16,9-9 1-16,5-11 0 15,7-9 0-15,-1 0-2 16,2-9 6-16,-7-14-4 15,-2-3 6-15,-7-3-5 16,-6 0 2-16,-7 2-1 16,-10 5 3-16,-5 5 5 15,-3 6-7-15,0 5-3 16,-13 6-10-16,-3 0 7 16,-2 9-1-16,4 10 2 15,8 2 0-15,6 1-1 16,0-1-11-16,12-1 12 0,18-8 0 15,6-1-2-15,12-5 2 16,9-4 3-16,1-2-2 16,-1 0-17-16,-8 0-50 15,-7-8-58-15,-15-5-213 16</inkml:trace>
  <inkml:trace contextRef="#ctx0" brushRef="#br0" timeOffset="5448.1317">20022 6000 678 0,'0'0'46'0,"0"0"50"0,0 0-68 15,0 0-3-15,0 0-21 16,0 0-1-16,185-44 9 16,-133 42-11-16,-4 2-1 15,-7 0-45-15,-12 0-198 16</inkml:trace>
  <inkml:trace contextRef="#ctx0" brushRef="#br0" timeOffset="30640.4191">20263 7539 376 0,'0'-7'20'16,"0"-3"16"-16,0 2 19 16,0 0-8-16,0-1-3 15,6 2-12-15,1 4-20 16,-3-1 7-16,-1 2 4 16,0 2-2-16,-3 0 3 15,0 0-8-15,0 0-9 16,0 0-7-16,0 3-16 15,0 10 16-15,0 2 9 0,0 2-4 16,0-1 2 0,0-3-5-16,0-1-2 15,0 0 6-15,0-5-5 0,1 0 4 16,4-4-2-16,2 0-1 16,4-3 7-16,10 0 20 15,10-17 38-15,15-12-21 16,12-10-19-16,6-8-8 15,7-3 1-15,3-6-13 16,-2 0 4-16,-1 2-6 16,-1 3-4-16,-9 5 6 15,-11 9-3-15,-13 9 0 16,-14 13-3-16,-12 8 2 16,-9 4-1-16,-2 3-2 15,0 0-16-15,-10 7-91 0,-16 18-21 16,-11 12 41-16,-11 4-127 15</inkml:trace>
  <inkml:trace contextRef="#ctx0" brushRef="#br0" timeOffset="31096.9565">20585 7539 701 0,'0'0'13'0,"0"0"-7"0,0 0-5 15,0 0-1-15,0 0-1 16,0 0-3-16,0 0 4 16,-92 122-1-16,88-102 0 15,1-6 1-15,3-6-3 16,0-7-4-16,0 2 7 15,0-3 14-15,10 0 45 16,13-12 17-16,14-9-30 16,11-10-19-16,11-8-4 15,8-6-7-15,8-4-9 16,3-8 2-16,5-5-7 16,0-1 6-16,-2 0-6 0,-8 5-1 15,-13 10 6-15,-9 9-7 16,-13 11 4-16,-14 10-5 15,-10 8 1-15,-8 7 0 16,-6 1-2-16,0 2 0 16,0 0-32-16,0 8-52 15,0 13-25-15,-9 11 49 16,-14 11-30-16,-11 4-69 16,-10 5-205-16</inkml:trace>
  <inkml:trace contextRef="#ctx0" brushRef="#br0" timeOffset="54377.3812">16220 4303 263 0,'0'0'33'0,"0"0"36"16,0 0 6-16,0 0-37 0,0 0 4 15,0 0 12-15,0 0-25 16,42-82 21-16,-39 77-26 16,0 5 8-16,-3 0 24 15,0 0-11-15,0 0-9 16,0 0-9-16,0 0-11 16,0 0-6-16,0 0-4 15,0 0-3-15,0 0 0 16,0 0 3-16,0 0-4 15,0 0-1-15,0 1-1 16,0 12 1-16,0 4 7 0,0 2 4 16,0-3 0-1,0-5-7-15,1-3 0 16,4-4-3-16,0-3 10 16,0-1-4-16,15 0 12 0,13-14 25 15,17-14-10-15,20-10-19 16,8-8-1-16,6-8-2 15,9-4-9-15,6-4-1 16,2 1 1-16,-7 5-1 16,-18 13 0-16,-19 14-2 15,-26 12-1-15,-16 10 0 16,-15 7-7-16,0 0-78 0,-18 5-11 16,-13 19 17-1,-11 9-16-15,-7 4-109 0,3 1-89 16</inkml:trace>
  <inkml:trace contextRef="#ctx0" brushRef="#br0" timeOffset="54834.1712">16664 4202 608 0,'0'0'44'16,"0"0"14"-16,0 0 45 15,0 0-26-15,0 0-46 16,0 0 3-16,-9-42-19 16,6 42-15-16,-3 10-11 0,-5 11 8 15,-2 5 3-15,-6 3 4 16,6-4-1-16,-1-5 4 16,5-5-6-16,5-5-1 15,4-8 3-15,0-2 1 16,0 0 2-16,0 0 10 15,18-7 2-15,16-15 14 16,26-7-16-16,10-7-14 16,10-5 3-16,7 1 1 15,-3-3-1-15,-1 0-1 16,-4-1 4-16,-7 4-1 16,-14 8-4-16,-15 7 1 15,-16 8-2-15,-9 7 1 16,-11 4-2-16,-5 3 0 0,-1 3 0 15,-1 0-1-15,0 0-7 16,0 0-19-16,0 9-43 16,-1 11 16-16,-11 8-20 15,-9 6-47-15,-7 3-99 16,-5 0-258-16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4:19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6993 9838 679 0,'0'-13'20'0,"0"10"-18"16,0-1 33-16,0 4-15 16,0 0 27-16,0 0-42 15,3 0-1-15,3 10-4 16,-1 9-1-16,3 12 1 15,-2 1 0-15,-1-1 13 16,1-2 2-16,-3 0-8 16,3-8 2-16,1-4-9 0,2-9 12 15,1-6-12-15,10-2 7 16,13-21-1-16,13-18 70 16,17-20-40-16,16-17-8 15,9-13-6-15,16-4-11 16,-1-3 16-16,0 8-27 15,-11 8 10-15,-17 13-14 16,-17 18 11-16,-19 16-4 16,-15 20-3-16,-18 9-1 15,-6 4-20-15,0 4 10 16,-13 26-128-16,-13 12 66 16,-10 7-157-16,-8 4-128 0</inkml:trace>
  <inkml:trace contextRef="#ctx0" brushRef="#br0" timeOffset="419.8958">7427 9822 471 0,'0'0'34'16,"0"0"56"-16,0 0 63 15,0 0-122-15,0 0 23 16,0 0-54-16,-25 10 8 15,19 5-13-15,-4 13 10 16,-1 4-4-16,-1 0-1 0,3-7 3 16,6-2-3-1,0-7 0-15,-2-5 3 16,5-8-6-16,0-1 9 0,0-2-4 16,5 0 18-1,19-22-19-15,19-15 83 16,19-18-61-16,18-12-16 0,11-14 14 15,10-8-19-15,7-1 8 16,-4-2-1-16,-10 11 8 16,-17 12-11-16,-21 19-5 15,-25 18 0-15,-13 19 2 16,-12 7 2-16,-3 6 7 16,-3-3-10-16,0 3 13 0,0 0-24 15,-9 25 9-15,-16 14-69 16,-8 11-45-16,-6 3-151 15,-7-4-147-15</inkml:trace>
  <inkml:trace contextRef="#ctx0" brushRef="#br0" timeOffset="790.7305">7697 9796 549 0,'0'0'31'0,"0"0"2"16,0 0-17-16,0 0-3 16,0 0 5-16,0 0-5 0,-108 111-13 15,103-96 11-15,5-3-9 16,-4-7-2-16,4-3 7 16,0-2-7-16,14-5 5 15,16-21 118-15,14-16-51 16,21-18-57-16,13-13 29 15,14-9-3-15,8-7-38 16,4 0 22-16,-4 3-13 16,-15 10-2-16,-18 17-10 15,-23 20 9-15,-16 18-7 16,-18 15-2-16,-10 6 14 16,0 0-14-16,0 0 3 0,-10 5-3 15,-18 20-47 1,-2 11-69-16,-6 3-83 0,0-6-250 15</inkml:trace>
  <inkml:trace contextRef="#ctx0" brushRef="#br0" timeOffset="23389.9702">8677 10889 437 0,'-15'0'23'15,"6"-4"23"-15,-4-1 21 16,0-3 33-16,2 1-27 16,-1-3-11-16,2 1-12 15,-4-4-17-15,-2-4 4 16,-4 0 1-16,1-3-18 15,-8 1 1-15,0-6-10 16,-11 0 4-16,0 2-6 16,-11-4 0-16,-5 5 3 15,-7-2-7-15,-6 2-2 16,0 2 1-16,-2-1 0 16,-1 5 0-16,0 3-1 15,0 3 1-15,1 3 1 0,-2 0-5 16,5 4 0-16,2 3 1 15,3 0-1-15,-5 0 2 16,-4 3-2-16,-3 4 2 16,-6 3-1-16,0 0-1 15,0 4 0-15,-2 2 1 16,0-1 2-16,9 0-3 16,3 1 0-16,7 1 0 15,12 2 1-15,0-2 1 16,3 0 3-16,4 2-5 0,-2-2 0 15,-1 6 0 1,1-4 1-16,-4 6 2 0,3 0-6 16,1 2 6-1,0 2-1-15,2 1-2 0,1 3 1 16,2-3-1-16,-2 7 0 16,0-1 1-16,-1 0-1 15,3 7 1-15,-2 0 1 16,-7 6-1-16,-1 5-1 15,3-2-3-15,7 5 3 16,4-2 2-16,3-1-2 16,8-1-3-16,-2-8 3 15,5 5 1-15,-1 3-1 0,4 3 0 16,1 0 3 0,3 7-2-16,-3 2 0 15,3 2-1-15,0 0 2 0,2-5-2 16,-2 4-1-16,0-3 1 15,6-7 0-15,0 4 1 16,-3-1-1-16,6 8-1 16,-3 4 1-1,-1 8 1-15,0-3-1 0,3 6 0 16,-2 2 1-16,-1 2-1 16,4-3 0-16,3 2 0 15,0-5 0-15,3-1-3 16,0-3 2-16,0-1 0 15,0-2 1-15,3 1 0 16,2 5 0-16,4-4-3 0,-1 4 3 16,1-7 2-16,-1 3-2 15,2-4 0-15,-4-1 1 16,-3-1-1-16,0-3-1 16,3-3 1-16,0-3 0 15,6-4-2-15,0 0 0 16,1-3 0-16,0-4 1 15,4 3 2-15,-5-1-1 16,0 1 0-16,-3 5 0 16,0-4-1-16,0 2-2 15,1-5 3-15,7-1 0 16,1-8-1-16,4-1 0 16,2-5-3-16,0-1 4 15,1-1 1-15,-2-4 0 0,2 1-1 16,-1-1 1-16,-2-2-1 15,2 3 0-15,1-4 2 16,1 4-2-16,5-1 0 16,5 4-1-16,-2-3 1 15,2 1 1-15,-2 1-1 16,2-2 1-16,-6 2 0 16,-2-2 0-16,2 1 2 15</inkml:trace>
  <inkml:trace contextRef="#ctx0" brushRef="#br0" timeOffset="23691.3163">8100 15936 1073 0,'-48'0'-128'0,"7"-3"-197"0</inkml:trace>
  <inkml:trace contextRef="#ctx0" brushRef="#br0" timeOffset="26424.4158">5946 15570 17 0,'-3'0'61'0,"3"0"12"16,0 0-18-16,0 0-10 15,0 0 33-15,0 0 16 16,3-1-52-16,-3 1 15 15,0 0 11-15,0 0-25 16,0 0-27-16,0 0 7 0,0 0 0 16,0 0 0-1,0 0-10-15,0 0-13 0,0 0 0 16,0 0 0 0,0 0-1-16,0 7 1 0,3 0 11 15,-3 3-4-15,4 0 0 16,-1 2 9-16,-2 1 10 15,6 1 7-15,-1 3-8 16,3 2-11-16,1-2-9 16,2 3 12-16,3-1-7 15,-3 2 10-15,4 1-5 16,4 1 2-16,-1 1 0 16,5 2 13-16,-3 5-17 15,5 4-10-15,6-2 6 16,1 4-6-16,0-6 5 0,7 3-7 15,2-4 1-15,4-4 0 16,2 0 2-16,0-2-3 16,-2 0 4-16,3-4-4 15,-4-1-1-15,7 1 6 16,-3-6-6-16,2-5 0 16,4 1 0-16,-3 0 8 15,1-3-3-15,-1 0-4 16,3 1-1-16,-3-3 1 15,3 0-1-15,2-3 8 16,1 3-7-16,-1-5 7 16,1 3-5-16,-1-3 0 15,1 0-3-15,3 0 6 16,3 0-4-16,-1-3 3 0,1-4-1 16,-3-3-1-16,3-2 3 15,-7-2 2-15,3-5-5 16,5 2 7-16,-1-3-5 15,-3-2 0-15,1 2-2 16,-3 1 2-16,-5 0 0 16,-5 0-4-16,-11-1 1 15,0 3-1-15,-10-5 1 16,-2 1 0-16,-2-6 9 16,1-1-5-16,-5-2 1 15,2-4-7-15,-2 0 5 16,3 2 1-16,-8 0-6 0,9 2 0 15,-5 1 1-15,-2-1 2 16,2-1-2-16,-1 2-1 16,3-7 0-16,-2 3-1 15,1 0 1-15,-1-4 0 16,2 0 0-16,0-2 0 16,-4-4 2-16,3 3-2 15,-5-3 0-15,-6-3-2 16,6 0 0-16,-9 0 2 15,3-7 0-15,-2 0 2 16,-1 1-2-16,8-5 1 0,-1 1 0 16,-1-6-1-1,1 1 0-15,-2 2 0 0,-5 4-4 16,-3 4 3-16,0 3 0 16,-3 1 0-16,7 2 1 15,-1-3 0-15,1 1 0 16,3 1-1-16,-4 1 1 15,1 1-1-15,-5-1-1 16,-2 2 0-16,0-5 1 16,0-3-11-16,0-2 9 15,0-2-1-15,0-6 1 16,-5 1 1-16,1-6-8 16,1-1-1-16,3 3 8 15,-8 0-5-15,5 15 2 16,-4-1 6-16,5 6-1 0,-4-4-2 15,-1-1 3-15,1 3 0 16,0-4-2-16,-4 1 1 16,3 0 1-16,0-6 0 15,-2 4 0-15,3-2-1 16,-4-3 0-16,2 3-1 16,2 0 2-16,0 2 0 15,1 2-3-15,0-1 0 16,2 1 0-16,3 0-1 15,0-4 4-15,0 3-2 16,0 4 1-16,0 2 1 16,0 2 0-16,-3 3-1 15,0-1 1-15,-3-3-2 16,-5 3-4-16,4 4 4 0,1-1 1 16,-3 2 1-16,2 1-1 15,4-2 0-15,0 2-3 16,-1 0 2-16,-6 0 2 15,4-3 0-15,-4 1-3 16,4 3 0-16,0-1 3 16,0-2 0-16,-2 3 0 15,4-3 0-15,0 3 0 16,2-1 3-16,2 2-7 16,0-1 5-16,-3-3-2 15,-3 3 1-15,-4-4 0 0,4 4-3 16,-4 4 3-1,3 5 0-15,4-2 0 0,-4 0 0 16,4-1 0 0,0 1-1-16,0 6 2 0,0-1 0 15,-3 2-1-15,-2-4 0 16,2 3-1-16,-1 3-3 16,-2-2-15-16,0-1 14 15,-1 4-7-15,2 2 1 16,2 0 6-16,3 3-2 15,0 1 5-15,-1 1-1 16,1 1 3-16,0 4 0 0,0-1 0 16,0-3-6-16,-3 2 3 15,3-2 1-15,-1-1-1 16,-3-1 0-16,6 4 3 16,-2-8-1-16,1 5-5 15,1-1 2-15,-2 2 4 16,-1-1-1-16,-1-1 1 15,-5 0-8-15,4 1 8 16,-4-1-36-16,3 0 17 16,-3 0 13-16,-2-1 0 15,-2 2 6-15,4-1-2 16,-2 0-6-16,2 0 7 16,-6 1-7-16,-1-1-1 15,-15 6-2-15,-6 4-74 16,-8 0 33-16,0 0 18 15,11 14-16-15,10-5 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6:00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4572 8389 393 0,'3'-17'126'0,"-1"0"-91"16,1 4 28-16,4 0 7 15,-1-1 3-15,-1 5-12 16,2 3-41-16,-1 2 20 16,-6 1-18-16,3 3-13 15,-3 0 9-15,0 0-9 16,0 3-8-16,0 22-1 0,0 6 7 15,0 7-7 1,0 0 0-16,-3-8 8 16,3-10-8-16,3-4 6 0,24-16 2 15,25-7 11-15,27-32-16 16,24-23 23-16,27-18 0 16,4-12-21-16,2-2 31 15,-2-4-35-15,-9 1 8 16,-4 11-3-16,-15 7 7 15,-24 18-13-15,-31 23 0 16,-23 22 0-16,-19 11-17 16,-9 5 6-16,-18 5-103 15,-16 18-57-15,-12 7-51 0,-5 4-115 16</inkml:trace>
  <inkml:trace contextRef="#ctx0" brushRef="#br0" timeOffset="432.0078">5012 8315 662 0,'0'0'22'15,"0"0"5"-15,0 0-15 16,0 0-5-16,0 0-7 15,0 0 0-15,-49 152 2 0,40-113 3 16,2-8 1-16,2-7-3 16,2-9-3-16,3-5 5 15,0-6-5 1,0-2 5-16,0-2-4 0,8 0 49 16,30-25-4-16,22-14 22 15,28-21-17 1,15-13-47-16,20-19 23 0,12-14-22 15,5-3 1-15,-1-1 16 16,-11 15-19-16,-27 19 13 16,-20 13-2-16,-26 26-5 15,-22 12-9-15,-17 14 2 16,-5 5 5-16,-11 3-6 16,0 3 1-16,0 0-4 0,-3 3-5 15,-24 22-156-15,-19 5-40 16,-15-1-449-16</inkml:trace>
  <inkml:trace contextRef="#ctx0" brushRef="#br0" timeOffset="21777.9904">13250 9472 475 0,'0'0'23'16,"0"0"-2"0,0 0 56-16,0 0 3 0,0 0-19 15,0 0-29-15,0 0-7 16,11-63 0-16,-8 63-25 15,4 7-1-15,-1 19 1 16,-3 13 15-16,-3 8-10 16,0 6-5-16,0-8 5 15,1-8 2-15,5-10-7 16,3-11 0-16,7-12 1 16,10-4 20-16,14-17 12 15,18-25 29-15,18-22-14 16,15-11-21-16,6-9-3 15,2-5-15-15,-2 1 11 0,-5 5-17 16,-8 11-3 0,-8 5-3-16,-19 14 3 0,-7 10 0 15,-15 16 0-15,-13 7-11 16,3 11 2-16,4 6-47 16,6 3-112-16,9-2-100 15</inkml:trace>
  <inkml:trace contextRef="#ctx0" brushRef="#br0" timeOffset="22617.0241">17555 8833 269 0,'0'0'96'0,"0"0"5"15,0 0-45-15,0 0 23 16,0 0-6-16,0 0-21 15,7-34 7-15,-5 32-2 16,-1 2-6-16,-1 0-38 16,0 0-1-16,0 0 9 15,0 0-21-15,0 0-25 16,0 11 19-16,0 9 6 16,0 5 9-16,0-1-9 15,0-4 1-15,2-4-1 16,4-6 0-16,5-3 7 15,4-6-7-15,12-1 7 16,14-11 18-16,14-12 10 0,11-10-27 16,-3-5 25-16,8-3-18 15,-3-6 0-15,2-3-15 16,-3 4 4-16,-9 3 6 16,-11 9-10-16,-11 9-3 15,-12 9 3-15,-15 8 0 16,-2 3 0-16,-6 1-4 15,-1 4 1-15,0 0 0 16,0 0-33-16,0 0-78 16,0 0-24-16,-5 16 62 15,-4-2-97-15,6-1-249 16</inkml:trace>
  <inkml:trace contextRef="#ctx0" brushRef="#br0" timeOffset="28153.4267">17167 10099 441 0,'0'0'50'15,"0"0"-1"-15,0 0-21 0,0 0-7 16,0 0 17-16,0 0-31 16,0 0 11-16,-14-3 2 15,14 3 19 1,0 0-10-16,0 0-21 0,0 0 26 15,2 0 34-15,24-4-25 16,20-6 55-16,27-5-41 16,18-7-18-16,14-3-22 15,7-1-13-15,2-1 21 16,1-1-19-16,-1-4 0 16,-7 0-8-16,-16 4 4 15,-14 3 4-15,-19 4-6 16,-18 6 3-16,-12 5 4 0,-11 3-7 15,-6 3 6 1,-9 1-16-16,-2 3 10 16,0 0-2-16,0 0-16 0,-2 0-46 15,-21 14 2-15,-12 9 22 16,-11 2-81-16,-10-2-76 16,-2 2-6-16,0-5-187 15</inkml:trace>
  <inkml:trace contextRef="#ctx0" brushRef="#br0" timeOffset="28456.1824">17565 10126 198 0,'0'0'24'0,"0"0"50"16,0 0-13-16,0 0 42 0,0 0-49 16,0 0-17-16,-67 36-19 15,67-33-16-15,0 0 12 16,10-3 7-16,17 0 43 15,27-3 77-15,22-16-42 16,21-9-58-16,10-1-7 16,10 0-29-16,1-3 17 15,-1-2-19-15,-8 1 13 16,-10 6-16-16,-28 7 0 16,-20 6 3-16,-24 8-3 15,-17 4-1-15,-10 2 1 16,0 0 0-16,-17 5-96 15,-21 9 41-15,-8 9-88 16,-2-4-109-16</inkml:trace>
  <inkml:trace contextRef="#ctx0" brushRef="#br0" timeOffset="37274.0961">2478 9614 321 0,'0'-7'40'0,"0"-3"-11"0,0 0 41 16,0-3 7-16,0-4-47 15,2 4 25-15,2-6 9 16,3 5-5-16,-1 1 6 16,-3 6-56-16,-1 2 26 15,-1 5-35-15,-1 0 8 0,0 0-7 16,0 0 3-16,0 0-3 16,0 9-2-16,0 11 2 15,0 5-1-15,0-1 0 16,0-4 2-16,0-4-5 15,0-9 6-15,2-4-2 16,1-3-1-16,-1 0-2 16,18 0 2-16,13-23 26 15,19-13-10-15,18-17 35 16,9-17-29-16,8-5 1 16,8-5-23-16,-1 1 34 15,-3 11-33-15,-13 11-1 16,-17 16 12-16,-12 10-15 15,-16 10 6-15,-11 9 0 16,-8 1-3-16,-9 7 3 0,-1 2-3 16,-4-1 0-16,0 3-6 15,0 0-5-15,0 0-54 16,-12 15-26-16,-12 7-43 16,-1-3-139-16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6:55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7389 7766 191 0,'0'-5'15'0,"0"-2"36"16,0-1-21-16,0 2 19 15,0-2 3-15,0-3-26 16,-1 5 3-16,-8 1-16 15,-13 5-13-15,-14 0-130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7:53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10285 9194 595 0,'4'-12'191'16,"-4"7"-178"-16,0 5-3 16,0 0 18-16,0 0 20 15,0 0-32-15,0 0 35 16,0 0-36-16,0 0-14 15,-4 8 3-15,-14 14 2 16,-15 15-3-16,-7 5-3 16,-4 5 13-16,0 6-13 15,2 3 0-15,1 3 0 16,5-3 0-16,6-3 4 16,2-7-1-16,8-9-3 0,4-7 10 15,5-10-10 1,6-6 0-16,2-9 2 0,3-1-4 15,0-4 4-15,0 3-1 16,-1 2-1-16,-6 0-13 16,-2-1-23-16,3-4-129 15,6 0-76-15</inkml:trace>
  <inkml:trace contextRef="#ctx0" brushRef="#br0" timeOffset="488.6948">9825 9475 541 0,'0'0'20'0,"0"0"48"16,0 0 26-16,0 0 7 15,0 0-40-15,0 0-19 16,-39-149 16-16,39 136-28 15,0 10 20-15,0 0-27 16,0-1 3-16,0 4-23 16,0 0-3-16,0 0-12 15,3 7 10-15,17 13 4 16,4 8 7-16,6 3-9 16,3 8 10-16,-1 2-10 15,-3 4 0-15,1 2 2 16,-1-1 1-16,0-2 1 15,1-5-3-15,-1-6-1 0,3-4 1 16,-2-5-1-16,-6-4 0 16,1-3-1-16,-10-5-5 15,-5-2 12-15,-4-7-6 16,-5 0 0-16,1-3 2 16,-2 0-2-16,0 0 0 15,0 0 8-15,0 0-4 16,1 0-2-16,-1 0 5 15,0 0-7-15,0 0 1 16,0 0-21-16,2 0 20 0,6 0-190 16,-1 0-278-1</inkml:trace>
  <inkml:trace contextRef="#ctx0" brushRef="#br0" timeOffset="1567.1491">18235 8917 635 0,'0'0'15'0,"0"0"58"0,0 0 42 16,0 0-77-16,0 0-5 15,0 0-33-15,12-43 9 16,-8 53-11-16,4 12 4 16,1 5 1-16,1 4-3 15,-3-3 1-15,3-8-1 16,-4 0 0-16,2-3 4 15,0-7-8-15,-4-4 8 16,1-2-4-16,3-4 0 16,6 0 21-16,13-4 33 15,12-19 8-15,14-8-58 16,12-8 27-16,6-11-21 16,9-8 1-16,6-2-11 0,3-3 15 15,1 4-15-15,-5 7 0 16,-9 6-1-16,-10 7 1 15,-8 5 2-15,-8 6 9 16,-7 6-11-16,-8 5 1 16,-11 4-1-16,-8 6 0 15,-7 2-2-15,-7-3-3 16,-2 8 5-16,0 0 0 16,0 11-1-16,-24 14-67 15,-10 6 11-15,-15 8-65 16,4 0-155-16,-4-3-65 15</inkml:trace>
  <inkml:trace contextRef="#ctx0" brushRef="#br0" timeOffset="2084.4196">18679 8947 518 0,'0'0'67'16,"0"0"68"-16,0 0-50 15,0 0-23-15,0 0-8 16,0 0-53-16,3-33 38 16,-3 33-39-16,0 0 2 15,0 5-6-15,0 15 8 16,-6 5-4-16,-7 6 0 16,1-4 4-16,1 0-4 15,4-7 0-15,3-7 0 0,4-3-4 16,0-6 8-1,0-3-4-15,0-1 0 0,13 0 12 16,24-19 47-16,21-11-14 16,23-7-35-16,16-8 8 15,17-4-15-15,12-11 8 16,8-6-11-16,3-1 3 16,-2 6-3-16,-17 4 0 15,-21 13 8-15,-21 10-10 16,-21 6 4-16,-15 6 0 15,-14 5-2-15,-9 1 5 16,-4 7-5-16,-7 0 0 0,-1 2 4 16,-3 4-8-1,-2 1 8-15,0 2-3 0,0 0-1 16,0 0-2-16,0 0 2 16,0 0 0-16,0 0-19 15,0 0 16-15,-2 7-61 16,-9 2 5-16,-5 4-23 15,-1-1-115-15,-5-4-5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09:0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5570 10301 289 0,'0'0'61'0,"0"-2"-21"16,0 2-26-16,0 0 37 0,0 0-26 15,0 0-3-15,0 0-22 16,0 0 4-16,2 0-4 15,2 5 5-15,-1 7 1 16,0 0-10-16,-3-2 4 16,3-1 0-16,1 1 13 15,-3-7-12-15,3 3 19 16,-1-5 6-16,0-1-25 16,-1 0 37-16,5 0-9 15,9 0 44-15,11-7 1 16,12-13-36-16,13-9-3 15,6-4-7-15,7-10-22 16,6-7-10-16,5 0 4 0,-6-3 0 16,-4 7 18-16,-8 9-15 15,-6 7 12-15,-10 8-15 16,-6 6 0-16,-11 7-1 16,-7 4-6-16,-9 5 7 15,-9 0-20-15,3 0 19 16,0 2-84-16,6 9-41 15,8 3 26-15,15-5-118 16</inkml:trace>
  <inkml:trace contextRef="#ctx0" brushRef="#br0" timeOffset="592.4727">7785 9718 321 0,'0'0'70'0,"0"0"23"15,0 0-63-15,0 0-4 16,0 0-15-16,0 0-1 16,0-8-10-16,0 24 0 15,0 4 5-15,-6 0-12 16,3-3 7-16,3-6 0 16,0-4-11-16,0-5 30 0,0-2-18 15,15 0 29-15,12 0-6 16,8-17 52-16,18-7-46 15,5-6-25 1,3-3 47-16,5-3-48 0,-2 0 30 16,-7 2-31-16,-3 5 12 15,-9 2-24-15,-10 10 9 16,-14 8 0-16,-12 6-15 16,-9 3 10-16,-3 15-137 15,-30 9 81-15,-18 7-374 16</inkml:trace>
  <inkml:trace contextRef="#ctx0" brushRef="#br0" timeOffset="1132.0701">5333 12143 474 0,'0'0'92'16,"0"0"-76"-16,0 0 18 16,0 0 24-16,0 0-6 15,0 0-2-15,0-42-42 16,0 42-8-16,0 0-10 15,0 11 1-15,0 3 9 16,3 1 0-16,0-5 2 16,-1-7-9-16,8-3 0 15,15 0 7-15,20-23 105 16,19-11-61-16,12-8 0 0,5-8-22 16,2 1-9-16,2-4-16 15,-7 0 4-15,-7 7-1 16,-6 6 0-16,-15 13-1 15,-11 13 0-15,-14 14-93 16,-9 0-199-16</inkml:trace>
  <inkml:trace contextRef="#ctx0" brushRef="#br0" timeOffset="1662.6776">7187 12378 731 0,'0'0'33'16,"0"0"-26"-16,0 0 0 16,0 0-7-16,0 0-7 15,0 0-9-15,0 7 23 16,-3 16-7-16,-3 0 0 15,3 1 6-15,3-9-12 16,0-5 12-16,0-6-12 16,0-4 14-16,22-3 10 15,17-18 75-15,16-9-39 16,8-5-49-16,7-5 20 16,2-3-25-16,10-4 3 15,-2-2 3-15,1 3 6 0,-5 2-3 16,-18 12-9-16,-16 10-1 15,-14 5-7-15,-13 7 14 16,-9 9-15-16,-6 1-29 16,-9 0-63-16,-21 4-71 15,-16 6 32-15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11:27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3346 9244 243 0,'0'0'80'16,"0"0"-46"-16,0 0 45 16,0 0-9-16,0 0 0 15,0 0-52-15,-3 0-10 16,3 0 19-16,0 0-11 16,0 0 31-16,0 0-33 15,0 0 2-15,0 0-16 16,0 0 1-16,0 0 6 0,0 0-7 15,0 0 11-15,0 0 27 16,0 0 17 0,0 0-42-16,0 0 27 0,0 0-28 15,0 0-3-15,0 0-9 16,0 0 20-16,0 0-20 16,0 0 25-16,0 0-13 15,0 0 47-15,0 0-28 16,0 0-14-16,0 0-17 15,0 0 9-15,0 0-13 16,-4 0 4-16,1 0-126 16,-2 0-34-16,-1 3-212 15</inkml:trace>
  <inkml:trace contextRef="#ctx0" brushRef="#br0" timeOffset="25154.3281">2787 9115 181 0,'0'-9'75'16,"0"0"-25"-16,0 1 32 15,0 1-30-15,3 3-1 16,0-2-18-16,-3-1-26 16,0 1 35-16,0 3 7 15,0-4-35-15,0 0 46 16,0 4-23-16,0 0 0 15,0 3 6-15,0 0-17 16,0 0 5-16,0 0-30 16,0 0 2-16,0 0-6 15,7 3-3-15,-1 14 6 16,3 3 0-16,3 0 7 0,2 1-7 16,3-1 0-16,-4 0-1 15,4-5 1-15,-5-5 3 16,-3-4-3-16,3-4 0 15,-3-2 0-15,10 0 31 16,4-18 42-16,17-16-35 16,5-12 11-16,10-7-36 15,0-10-6-15,3 0-7 16,-3-4 9-16,-2-2 0 16,-1-1-8-16,-3 2 19 0,-10 4-20 15,-5 9 4-15,-7 16 2 16,-12 11-6-1,-5 11 4-15,-7 9-4 16,-1 5 0-16,-2 3-17 0,0 0-27 16,0 16-62-16,-15 16 32 15,-6 12-15-15,-9 9-113 16,-4-1-30-16</inkml:trace>
  <inkml:trace contextRef="#ctx0" brushRef="#br0" timeOffset="25594.6506">3115 9082 450 0,'0'0'112'0,"0"0"-47"16,0 0 38-16,0 0-59 15,0 0-44-15,0 0-7 16,-21 39 7-16,12-8 5 15,3 1-1-15,-3-5 3 16,5-3-7-16,0-2 1 16,2-8 0-16,2-4-1 15,0-5 11-15,0-5-6 16,0 0 26-16,0 0-9 16,10-23 51-16,18-17-10 15,14-15-49-15,13-12-14 0,5-6 4 16,4-8 5-16,5-2 7 15,-5 4-12-15,-12 10-4 16,-10 13 5-16,-15 11-2 16,-8 14-3-16,-10 8 6 15,-1 7 0-15,-5 8-6 16,-3 4 1-16,0 2-6 16,0 2 5-16,0 0-11 15,0 0-40-15,0 16-62 16,0 9 82-16,-14 4-52 15,1 2-110-15,-2-2-36 16</inkml:trace>
  <inkml:trace contextRef="#ctx0" brushRef="#br0" timeOffset="32920.6944">12039 4864 323 0,'0'-14'79'0,"0"2"-12"0,0 2 36 15,0-1-87-15,0 1 44 16,0 2 7-16,0-2-39 15,0 4 32-15,0 1-19 16,0 1 0-16,0 2 13 16,0 1-54-16,0 1 37 15,0 0-37-15,0 0 16 16,0 0-27-16,0 0 13 16,0 0-2-16,0 12 0 15,0 10-10-15,0 4 10 16,1 4 0-16,-1 0 4 15,0-2-10-15,2-5 6 0,1-6 0 16,-1-3-2-16,4-8 23 16,1-2-21-16,2-4 11 15,17-7-5-15,16-22 88 16,23-16-66-16,15-14 0 16,7-9-28-16,5-5 30 15,2-1-30-15,3 3 0 16,-1 6 6-16,-7 4-18 15,-10 9 26-15,-16 12-14 16,-25 14 0-16,-12 9-2 16,-18 10-6-16,-3 4 5 15,-5 3-35-15,0 0-9 16,-22 22-85-16,-14 11 30 16,-11 9-118-16,-4 4-242 15</inkml:trace>
  <inkml:trace contextRef="#ctx0" brushRef="#br0" timeOffset="33355.6824">12359 4930 497 0,'0'0'40'15,"0"0"21"-15,0 0 30 16,0 0 12-16,0 0-63 15,0 0-4-15,-4-46-19 16,3 46-15-16,-2 0-4 16,-3 16-9-16,-6 14 11 15,-3-1-4-15,0 7 12 0,-1-6-7 16,5-7-1-16,4-10-1 16,6-4 1-16,1-8 0 15,0-1 3-15,1 0 12 16,29-12 16-16,19-22 35 15,26-17-30-15,20-10-32 16,8-8 8-16,8-6-4 16,3-6-4-16,-5 3-4 15,-4 4 0-15,-9 11 0 16,-17 14 3-16,-22 11 6 16,-16 11-12-16,-19 10 3 15,-9 7 0-15,-12 6-14 16,-1 1 14-16,0 3-2 0,0 0-53 15,-20 16-123 1,-10 4 2-16,-12 5-208 0</inkml:trace>
  <inkml:trace contextRef="#ctx0" brushRef="#br0" timeOffset="48901.3131">16898 6770 520 0,'0'0'24'0,"0"0"34"0,0 0 49 16,0 0-16-16,0 0-78 15,0 0 34-15,0 0-10 16,15-54-22 0,-15 54-15-16,0 0 0 0,0 8 0 15,2 11-12-15,-1 8 15 16,2-4-3-16,0 1 5 15,1-9-4-15,1-1-1 16,3-5 0-16,-1-5 6 16,1-4-3-16,-2 0 3 15,7 0-6-15,10-1 8 16,13-19 7-16,19-11-15 16,9-9 6-16,15-6 0 0,2-10-6 15,0-2 3-15,0 2-3 16,-5 5 1-16,-6 7 4 15,-6 10-5-15,-10 11-3 16,-21 10 3-16,-13 9 0 16,-14 4-89-16,-6 3-44 15,-4 15-25-15,-25 7 18 16,-12 6-189-16</inkml:trace>
  <inkml:trace contextRef="#ctx0" brushRef="#br0" timeOffset="49167.804">17300 6779 403 0,'0'0'36'0,"0"0"-16"16,0 0-13-16,0 0 34 16,0 0-1-16,0 0-38 15,-78 106 15-15,76-96-5 16,2-8-8-16,2-2-4 15,26 0 0-15,17-19 96 16,21-13-33-16,16-7-52 16,13-5-6-16,10 1-5 15,-5-1 7-15,-3 4-7 16,-12 6-28-16,-23 7-82 16,-23 6-209-16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5T12:12:57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15943 5171 449 0,'0'0'122'15,"0"0"-99"-15,0 0 114 16,0 0-75-16,0 0 17 15,0 0 4-15,0 0-73 16,4-4 10-16,0-1 7 16,4 0-23-16,-2 2 30 15,2-1-20-15,5-3 8 16,1-1-4-16,6 1-11 16,5-3-3-16,3 1-4 15,-1-2 3-15,2 0 3 16,-1 2-3-16,2-1 0 0,0 2-1 15,-8 1 8 1,1 2-10-16,-6 0 0 0,-3 4 3 16,1 1-10-16,-2 0 14 15,3 0-5-15,0 0-2 16,3 0 2-16,-1 3-2 16,1 3 0-16,0 2-1 15,3-1-1-15,-7 0 4 16,1-1-1-16,2 3-1 15,-5-2-1-15,2 2 1 16,2 5 0-16,-4-3 1 16,2 1-4-16,3 0 7 15,-3 0-4-15,2-2 0 0,1 2 3 16,-3 0-3 0,2-1 0-16,-4 2 1 0,5-1-9 15,-1 0 13-15,3 1-5 16,2 1 0-16,1-2 3 15,3 1-4-15,-3-1 1 16,6 1 0-16,-4 1-2 16,-1-2 5-16,0 4-1 15,-3-2-2-15,-1 1 1 16,-1-1-1-16,0 0 0 16,-2-1 0-16,-2 1-5 15,2-2 11-15,-4 2-6 16,4 1 0-16,-5-2 2 15,1 3-4-15,4-2 2 0,-7 2 0 16,2-1-4-16,1 1 8 16,4 1-2-16,-5-2-2 15,2 1 0-15,2 1 0 16,0-2 0-16,-4 1 0 16,6 2-3-16,-6-1 3 15,3 1 0-15,0 1 0 16,2-1 6-16,-2 0-6 15,2 1 0-15,-2-2 1 16,-3-2-5-16,1 1 8 16,-2 1-1-16,2 0-3 15,-3-3-1-15,1 6 1 16,4-4 0-16,-6 1 0 16,4 1-6-16,1-2 8 15,-4-2-2-15,3 2 0 0,-2 0 6 16,1 1-6-16,0 0 0 15,1 2-1-15,2-1 1 16,0 1 0-16,0-1 1 16,0 0-1-16,0 1 5 15,0 2-5-15,-1 0 0 16,-1 0 2-16,0 4-11 16,-4-3 18-16,1 0-9 15,1 1 0-15,-2-1 0 16,3-2 0-16,-1 0 0 0,1 1 0 15,2-1-5-15,-2 0 8 16,1 0-3-16,0 0 0 16,0-1 4-16,0 3-4 15,0-1 0-15,4-1 2 16,-1-3-6-16,1-1 8 16,-1 1-2-16,2-2-2 15,-1-1 2-15,6 5-2 16,0-4 0-16,-1-2 2 15,0 4-4-15,-2-5 4 16,4 4-2-16,-4-2 0 16,5 3 3-16,-3-1-3 15,2 1 0-15,-2-1 1 0,0 0-3 16,1 0 5-16,4 1-3 16,-4-3 0-16,6 3 6 15,-5-1-6-15,1 0 0 16,2 1 0-16,-2 0-2 15,-1 0 3-15,0 0-1 16,-3-2 2-16,1 1-1 16,-3-3-1-16,0-2 0 15,0 2 0-15,2-2-4 16,-3-1 11-16,1-2-7 16,-1-1 0-16,4 0 1 15,4-1-1-15,5 0 0 16,5 2 4-16,1 1-2 15,3 2-1-15,-1-1 0 0,2 5 0 16,-7-1-1-16,-4-1 0 16,-2-1 0-16,-4-3-2 15,0-4 2-15,-4 0 1 16,2-3-1-16,0-1 0 16,5-1 5-16,1 0-5 15,3 2 0-15,4-1 1 16,3 2-3-16,5-2 3 15,2-1-1-15,8 0 0 16,-4 0 5-16,-1 0-5 16,0 3 0-16,-2-1 1 15,-3 5-4-15,-8-1 3 16,-3-2 0-16,-13 3 0 16,-2-1 6-16,-7-2-7 15,-3-1 1-15,-2 1 0 0,-1-1-5 16,3 0 7-16,2 3-2 15,7 4 0-15,0 2 0 16,4 4 0-16,0 2 0 16,3 1 1-16,-4 3-1 15,1-2 2-15,-4-4 2 16,-3 1-4-16,0-4-1 16,-7 0 0-16,-2 0 1 15,0-3-2-15,-1-1-2 16,0 0 4-16,2 2 0 0,1-4 0 15,1 3 6-15,2-1-7 16,2 1 1 0,-1 0 0-16,6 1-1 0,5-1 4 15,-1 4-3-15,4-3 0 16,-2 1 1-16,0-1-1 16,1 0 0-16,2-2-2 15,-4 0-2-15,-4-2 4 16,-4 1 0-16,-7-4 0 15,-2-2 3-15,-4 1-4 16,0-2 1-16,0 1 0 16,2-1-4-16,-1 3 4 15,-1 1 0-15,2-4 0 0,-1 2 6 16,-1-3-12 0,2 0 6-16,-2 0 0 0,0 0-2 15,0 0 5-15,0 0 2 16,0 0-5-16,0 0-1 15,0 0 1-15,0 0 0 16,0 0 2-16,0 0-7 16,0 0 5-16,-11 0-29 15,-11 0-58-15,-2 0-160 16,-2-9-422-16</inkml:trace>
  <inkml:trace contextRef="#ctx0" brushRef="#br0" timeOffset="7481.2263">19113 13832 446 0,'-13'0'200'0,"3"-3"-167"16,7 3 20-16,3 0 32 15,0-4-38-15,0 4-25 16,0 0-22-16,0 0 23 15,0-3-3-15,10-11 36 16,17-6-37-16,14-9 20 0,8 3-17 16,4-1-4-16,1 8-16 15,-5 5 23-15,-7 8-25 16,-6 6 0-16,-8 0 6 16,-3 0-9-16,0 17 6 15,-2 0-3-15,2 5 0 16,2-2 6-16,2 2-6 15,2 2 0-15,0-1 3 16,4-1-8-16,-3-1 10 16,0 2-5-16,-2-4 0 0,-4 5 2 15,1-1-2 1,-3-3 0-16,0 3 1 16,-5-1-5-16,2 2 8 15,0 2-1-15,0 1-3 16,3 2 3-16,3 2-3 0,6 5 0 15,-2-3 9-15,3 4-6 16,3 1-1-16,1-4-1 16,-6-1-1-16,1-4 3 15,0 1-3-15,1-4 0 16,1-2 0-16,-1-1 0 16,3-3 0-16,1 0 5 15,-3-1-5-15,3 1 1 16,-1 3-1-16,-3 1 0 15,-1 6 6-15,-2-4-9 0,-2 7 6 16,0 0 1 0,1 3-4-16,-1 0 6 0,-4 4-6 15,1-1 0-15,-1 1 3 16,-3-3-7-16,2-1 8 16,-1 0-2-16,0 0-2 15,1-3 1-15,1 1-1 16,1-1 0-16,-4 3 3 15,4-4-7-15,-3 2 7 16,1-1-3-16,0-4 0 16,-3 3 2-16,0-1-2 15,4-1 0-15,-5 1 2 16,1-2-7-16,-2 0 9 0,-4-3-4 16,3 2 0-16,-5-3 0 15,4 0 0-15,-2-6 0 16,-1 1-1-16,5-1-2 15,0-2 6-15,1 1-1 16,2 0-2-16,0-1 0 16,-1 0 0-16,1-1 0 15,5 4-4-15,2 3-2 16,3 0 11-16,2-1-5 16,1 5 0-16,0 2 1 15,3 1-1-15,-1 0 0 16,2 1 3-16,-4 1-7 15,1-5 7-15,2-1-3 16,-4 1 0-16,2-6 1 0,-3 4-1 16,-4-3 0-16,1-1 0 15,0 2-3-15,1 0 6 16,1-3-3-16,-3 1 0 16,3-1 2-16,0-2-2 15,0-2 0-15,4 1 2 16,-2 0-6-16,4 2 8 15,0-5-4-15,-2 3 0 16,1 0 0-16,-1-2 0 16,2-1 0-16,3-2 2 15,1 2-5-15,1-4 6 16,1 0 1-16,-1 0-4 16,1-1 0-16,-2 1 0 15,0-3 0-15,-6 1 0 16,0-2-3-16,-7 2 6 15,0-3-2-15,-4 1-1 0,2-5 0 16,3 2 0-16,1-3 0 16,5 0 5-16,-2 0-9 15,-2 0 8-15,-6 0-2 16,-3 0-2-16,-5 0 1 16,0 0-1-16,-5 0 0 15,2 0 1-15,-5 0-4 16,5 0 6-16,6 0-3 15,5 0 0-15,2 0 1 0,5 0-1 16,-3 0 0-16,-2 0 1 16,2 0-4-16,-2 0 6 15,-1 0-3-15,3 0 0 16,3 0 1-16,2 0-1 16,7 0 0-16,6 0-2 15,2 0-1-15,1 0 5 16,2 0-2-16,-4 0 0 15,-1 0-1-15,-1 0 1 16,0 0 0-16,0 0-5 16,-2 2 0-16,-5-2 6 15,-4 3-1-15,-6-3 0 16,-5 0-24-16,-4 0 24 0,-5 0 0 16,-5 0-13-16,-4 0 10 15,-4 0 6-15,-1 0-3 16,-2 0 0-16,0 0-19 15,0 0 15-15,0 0-36 16,0 0-69-16,-3 0-29 16,-15 0-96-16,0 0-371 15</inkml:trace>
  <inkml:trace contextRef="#ctx0" brushRef="#br0" timeOffset="9603.5751">20322 12612 567 0,'0'0'31'0,"0"0"-27"15,0 0 23-15,0 0 44 16,0 0-69-16,0 0 25 16,0 0-20-16,16-12 4 15,8 8 18-15,3 1-13 16,3 3 18-16,4 0 0 16,3 0-23-16,4 0 11 15,3 0-12-15,-1 7 7 0,-4 2-7 16,-3 4-6-1,-5 2 9-15,1 4-13 0,-1 4 8 16,0 0-8-16,2 4 0 16,-1 2 6-16,0 0-6 15,2 2 1-15,-1-2 7 16,2 4-8-16,-1 0 23 16,2 1-23-16,-3-1 4 15,-2-4 17-15,-3-2-18 16,-2-1 2-16,-4 1 1 15,-4-4-6-15,0-1 12 0,-2 3-12 16,2 0 0-16,1-1 7 16,0-2-10-16,-3 5 6 15,2-1 0-15,1 0-3 16,-1 1 3-16,2 3-3 16,0 0 0-16,-1-1 1 15,0-2-5-15,0 0 5 16,-2 2-1-16,0-9 0 15,-2 6 6-15,0-2-6 16,0 1 0-16,1-2 2 16,-2 1-5-16,2 2 3 15,-2-1 0-15,1 3 0 0,-2-2 5 16,0 1-5 0,-1-1 0-16,3 0-1 0,-1 1 0 15,0-3 2-15,3-1 0 16,-1-1-1-16,-4-2 2 15,3-3-2-15,-4 3 0 16,-1-1 1-16,2 1-5 16,-3-3 6-16,0-1-2 15,0-5 0-15,-2-2 3 16,-1-2-3-16,-1-3 0 16,-2 2 0-16,1-2-4 15,-2-1 8-15,2-1-3 16,-2 0-1-16,-1 0 0 15,-1-2 0-15,0 0 0 16,2 0 1-16,-2 3-3 0,0-3 4 16,1 0 0-16,-1 0-2 15,3 0 11-15,3 0-11 16,10 0 0-16,9 0 18 16,6-3-14-16,10-1 0 15,-2-1 2-15,3 1-6 16,1 1 9-16,-1-1-9 15,4 1 0-15,-2-4 1 16,1 4-3-16,1-4 4 16,1-3-1-16,0-3-1 15,5-3 3-15,3 2-3 16,1-2 0-16,6 3 4 0,0 1-8 16,-2-3 6-1,3 2-2-15,-4-1 0 16,4-5-4-16,7-1 4 15,6 0 0-15,8-3 0 0,2 4-1 16,-1-1 2-16,-1-1 2 16,-5 9-3-16,0-5 0 15,-4 3 0-15,-2-4 0 16,-2 1 0-16,-1-3 0 16,-3 0 0-16,0 0 3 15,-2 0-3-15,-1 1-6 16,3 5 6-16,-4 1 0 15,2 1-4-15,-5 1-1 0,-6 1 7 16,-5 0-2-16,-6-3 0 16,-6 4-16-16,-11-2 16 15,-4 5 0-15,-6-1-25 16,-7 3 17-16,-3 4 10 16,-4-3-2-1,-2 3 0-15,0 0 1 0,0 0-1 16,2 0 0-16,-2 0 0 15,0 0-5-15,0 0 5 16,0 0-5-16,0 0-46 16,-13 0-153-16,-6 0-71 15</inkml:trace>
  <inkml:trace contextRef="#ctx0" brushRef="#br0" timeOffset="16729.3761">20416 15731 651 0,'0'0'18'0,"0"0"81"15,0 0 9-15,0 0-49 16,0 0-47-16,0 0 18 16,0 0-16-16,43-86-8 15,-37 86-6-15,-3 0 7 16,-1 0-3-16,2 7-4 16,0 12-5-16,-2 5 5 15,1-1 2-15,-2 0 2 16,2-6-4-16,3-5 0 15,0-5 2-15,5-1-2 16,8-6 12-16,17-3 15 0,20-16 41 16,18-15-44-16,17-5-16 15,7-4-1-15,5-7 7 16,0 0-6-16,3-5-6 16,-5-2-2-16,-5 2 0 15,-11 11 5-15,-23 15-5 16,-23 12-4-16,-21 11 4 15,-14 4 0-15,-4 2-55 16,0 0-33-16,-12 15-37 16,-13 2-32-16,-9 3-203 15</inkml:trace>
  <inkml:trace contextRef="#ctx0" brushRef="#br0" timeOffset="17262.3443">20766 15847 440 0,'0'0'32'0,"0"0"43"0,0 0-21 16,0 0-12-16,0 0-9 15,0 0-33-15,-6-10-9 16,2 16 9-16,1 3 2 16,-2 1 9-16,2-2-5 15,2-1 1-15,1-5 15 16,-2-1-5-16,2-1-8 15,0 0 13-15,0 0-7 16,0 0 24-16,8 0 26 16,26-10-2-16,26-13 9 15,23-8-31-15,14-8-39 16,12-7 12-16,1-7-3 16,8-7-4-16,3-2-5 0,-6 0 1 15,-12 12 5-15,-26 6-8 16,-25 18-2-16,-20 9 2 15,-19 4 0-15,-7 7 2 16,-4 2-5-16,-2 4 5 16,0 0-10-16,-6 0 1 15,-15 3-57-15,-12 14-2 16,-7 3-60-16,-4 0-178 16</inkml:trace>
  <inkml:trace contextRef="#ctx0" brushRef="#br0" timeOffset="17798.4984">20955 15891 505 0,'0'0'37'16,"0"0"-17"-16,0 0-15 15,0 0-5-15,0 0 7 16,0 0 2-16,-19 67-3 0,13-46 1 16,0 2 28-1,2-3 11-15,-5-5-30 0,6-4 12 16,1-3-8-16,2-6 9 15,0-2-10-15,0 0 16 16,5 0 33-16,28-2 17 16,22-23-38-16,25-11-16 15,14-10-16-15,12-7-6 16,8-6-7-16,0-3 6 16,3 2 1-16,-10 3-9 15,-16 7 1-15,-17 11-1 16,-18 6 2-16,-17 9 9 15,-10 6-3-15,-6 4-3 0,-10 4 7 16,-5 3-12-16,-6 5 3 16,0-1-3-16,-2 3 0 15,0-4 0-15,0 3-1 16,0 1-4-16,0 0 5 16,0 0 0-16,-6 0-26 15,-25 10-9-15,-15 10-59 16,-16 1-239-16</inkml:trace>
  <inkml:trace contextRef="#ctx0" brushRef="#br0" timeOffset="49776.6248">7678 8035 144 0,'-6'0'45'16,"1"0"29"-16,3 0-38 16,2 0 10-16,0 0-35 15,0 0 10-15,0 0 0 16,0 0 2-16,0 0 22 16,0 0 13-16,-1 0-34 15,1 0 9-15,0 0-2 16,0 0-26-16,0 0 35 0,0 0-19 15,0 0 11-15,0 0 12 16,0 0-43-16,0 0 21 16,0 0-22-16,0 0 9 15,0 0 4-15,3 0-7 16,10 0 1-16,4-4-3 16,7-2 10-16,-2 3-14 15,4-4 2-15,2 1 1 16,-1 0 0-16,-5 1-2 15,-1 1 7-15,-3 1-8 16,0 1 6-16,-3-4-6 16,4 4 0-16,2-4 1 15,-3 5 3-15,3-1 0 16,-2 2-4-16,-1-2 0 16,3 2 5-16,-2 0-8 15,4 0 6-15,-1 0-3 0,-1-1 0 16,0 1 3-16,3-4-1 15,-2 3 6-15,2 1-1 16,-6-2-7-16,3 2 3 16,-6-1 3-16,3 1-6 15,-7 0 3-15,6 0 4 16,-5 0-7-16,2 0-3 16,2 0 3-16,3 0 2 15,-8 3 7-15,5 2-9 16,-4-2 1-16,-2 3-1 15,0-2 0-15,0 3 0 0,0-2-7 16,-4 0 7-16,3 2 0 16,-3-2-1-16,1-1 10 15,4 3-8 1,1-4-1-16,-2 3 1 0,2-2-3 16,2 1 4-16,-1 0 0 15,-1 0-2-15,3-1 0 16,-3 3 2-16,4 0 0 15,-6 0 1-15,7-1-5 16,-6 0 2-16,5-3 0 16,2 7 0-16,2-6 1 0,2 3 4 15,-3-1 3 1,-3 1-1-16,1 0-7 0,-1-2 0 16,-7-1 0-16,2 2-4 15,2-1 11-15,1 1-6 16,8-3 2-16,0 5 6 15,-2-6-9-15,2 5 3 16,5-2 6-16,-5 3-9 16,1-2 2-16,2-3 5 15,-7 2-4-15,-3 1 2 16,0-3-5-16,0 0 0 16,-5 4 3-16,-1-4-3 15,0 2 0-15,-2-1 0 16,2 1 0-16,-1 0 2 0,1-1-4 15,1 0 4-15,3 3 0 16,4-4-2-16,-3 3 3 16,11 1-1-16,-3-1 0 15,4 1 6-15,-1 0-8 16,-2 0 2-16,3 1-1 16,-5 2-1-16,0 1 4 15,-4-4-1-15,2 3-2 16,-3-4 0-16,2 4-1 15,0-3 2-15,-1 3 2 16,2 0-4-16,-3 0 2 16,1-1-1-16,-4 2-1 15,-1-3 3-15,-2-2-6 16,-4-1 6-16,2 2-2 16,-5-4-1-16,0 3 3 15,3-2 0-15,1 0-3 16,-4-1 3-16,4 4-8 0,1-1 10 15,4 0-2-15,3 4-3 16,-4-1 1-16,5 2-1 16,-4 0 0-16,1-2 0 15,-2 1-5-15,2 0 5 16,-4 0 0-16,-1-1-8 16,3-1 23-16,-2 1-15 15,-1 1 0-15,1-4 2 0,1 0-4 16,-1 2 4-1,1 1-5-15,7 2 1 0,-5-2 2 16,4 2 7-16,-2-1-7 16,5-1 1-16,-3 2-1 15,1-2 0-15,-2 4 0 16,3-6-3-16,1 3 3 16,-7-3 0-16,6 3 0 15,-6-2 2-15,-3 0-5 16,3 1 6-16,0-1-3 15,1 1 0-15,-1-1-2 16,1 1 2-16,4 1 0 16,-1 0 3-16,0 0-6 15,4-1 6-15,-1 4 0 16,3-1-3-16,-4 0-4 0,4-2 4 16,-3 6 0-16,8-4 3 15,-2-1-3-15,-1 3 0 16,0-5 4-16,-3-1-4 15,-2 0 1-15,-4-2-1 16,0-1 0-16,-3 1 3 16,-2-2-5-16,0-4 4 15,0 5-1-15,2 0-1 16,-3 0-2-16,5 2 2 16,2 0 2-16,0 0 1 15,1 3-6-15,-1-3 5 16,0 3-2-16,-3-4 0 15,4 4 3-15,-2 0-3 0,-5 0 1 16,4 2-1-16,-5-1-1 16,1 0 1-16,-4-2 0 15,1 3 0-15,-1 1 1 16,5 1-1-16,-2 2 0 16,-1-2 6-16,3 0-9 15,0 3 3-15,1-3 0 16,-2 1-1-16,0 0 3 15,-1 2-1-15,2-3-1 16,-2 3 0-16,-3-1-2 16,-2-3 3-16,3 0-1 15,-2 3 0-15,-2-2 3 16,2 5 0-16,1 1-3 16,0 0-2-16,0 3 0 15,4-1 4-15,3 3 0 16,4-2-2-16,2 4 3 0,-2-4 4 15,2 3-5-15,-4 0 4 16,3-3-11-16,-6 0 7 16,2-3-2-16,-1 1 0 15,-4-4 11-15,1 0-9 16,-4 2-2-16,4-1-1 16,-1-1 1-16,1 2 1 15,-1-2 3-15,2 2-4 16,-7-2 1-16,2-3-1 0,0 3 0 15,1 0-2-15,0-1 0 16,-1 1 4 0,3 2-1-16,0 1-1 0,6 0 0 15,-6-3 5 1,4 2-5-16,-1 0 3 0,-1-2-3 16,-1-3 0-16,-1 3 2 15,-6-1-7-15,3-1 11 16,0 1-2-16,3 1-4 15,0 3 0-15,0 1-3 16,-1-1 3-16,3 0 0 16,3 3-2-16,-4-1 10 15,2-2-8-15,1 3 0 16,1-3 3-16,-2-1-6 0,5 1 3 16,3 0 0-16,-1-2 2 15,4 1 5-15,-4-3-6 16,-3 1-1-16,1-3 1 15,-2 2-5-15,2-3 4 16,2 1 0-16,-2 3-15 16,3-2 35-16,-5-1-20 15,1 1 0-15,1-1 5 16,-4-3-7-16,-1-2 2 16,3 1 0-16,-3 4-3 15,-2-5 10-15,6 5-5 16,2-3-2-16,2 0 7 15,1-3-7-15,-2 0 0 0,7-1 1 16,0 0 7-16,3 0-4 16,-3 3 1-16,0-7-5 15,-8 4 12-15,0 2-17 16,-6-5 5-16,1 2 0 16,1-2 0-16,2 3 8 15,0-1-3-15,7 1-4 16,-4 0 5-16,4 0-6 15,-4-2 0-15,2 2 3 16,-3 1-4-16,-1 1 10 16,-1-4-5-16,-6 2-4 15,-1-3-2-15,-2 0 2 16,2-2 0-16,2 6 2 16,1-2-5-16,2 0 11 15,9 2-8-15,-2 1 0 0,3 0 6 16,-4-2-9-16,-1 4 3 15,-3-5 0-15,-4 2-4 16,-2-2 12-16,0 0-8 16,-3-2 0-16,-1-1 3 15,1 0-8-15,-4 0 5 16,4 1 0-16,1 1-3 16,7 0 9-16,-3 4-6 15,4-2 0-15,1 2 4 16,-1-2-8-16,0 0 4 15,1-1 0-15,-4 1-4 0,3 0 8 16,0-1-4-16,-2-2 0 16,3 3 1-16,1 1-5 15,1-1 8-15,1 0-3 16,-1 1-1-16,-4 0 0 16,0-4 0-16,-3 1 0 15,-5 0 2-15,3-2-10 16,0 1 8-16,2-2 0 15,1 6 0-15,-1-5 8 16,3 3-6-16,-4 1-2 16,-1-3-5-16,4 3 4 15,2 2 1-15,-2-3 0 16,1 1-3-16,2 0 6 0,-4-1-3 16,2 2 0-16,-1-3 2 15,-1 2-4-15,-1-2 2 16,6 3 0-16,0-1-4 15,6 3 11-15,-1 2-6 16,0-1-1-16,-2-1 4 16,3 0-8-16,-6 0 4 15,1-1 0-15,-1-1 0 16,-9-5 0-16,-2 0 0 16,2 0 0-16,-1 1 6 15,4-1-8-15,1 1 2 16,5 4 0-16,6-1-3 0,9 8 11 15,-3-3-8 1,4 1 0-16,0 1 1 0,-11-5-6 16,5 1 5-16,1-1 0 15,6 2-13-15,-2-1 31 16,1 0-18-16,-7 1 0 16,-3-5 1-16,-5 3-6 15,2-2 5-15,0 0 0 16,9 3-3-16,0-3 11 15,7 2-8-15,0 1 0 16,2 0 1-16,-1-1-6 16,6 1 5-16,-2-3 0 15,2 6-23-15,-3-6 46 16,2 6-23-16,-2 0 0 16,3 2-2-16,2-1-1 15,-1 1 3-15,1-2 0 0,0-4-5 16,-1 1 14-16,0 0-5 15,2 0-4-15,-5-3-4 16,-1 0 3-16,-8-4 1 16,-5 3 0-16,-1-6-2 15,2 5 11-15,3 0-8 16,4-4-1-16,1 5 2 16,-3-3-7-16,0 1 5 15,-2 2 0-15,1-2-10 0,-2 1 17 16,2-1-7-1,0 2 0-15,1-5 7 0,-3 5-15 16,-2-6 7-16,-3 0 1 16,3 0-6-16,1 0 13 15,1 0-7 1,-4 0 0-16,-2 0-4 0,-8 0-2 16,-9 0 6-16,0 0 0 15,-5 0-3-15,0 0 5 16,1 0-2-16,-1 3 0 15,0-3 4-15,5 1-9 16,-5-1 10-16,0 0-7 16,3 0 2-16,-6 0 0 15,3 3 1-15,-3-3-1 16,0 0-1-16,0 0 0 0,0 0 2 16,0 0 1-16,0 0-2 15,0 0-2-15,0 0 2 16,0 0 0-16,0 0 1 15,0 0-5-15,0 0 8 16,-9 0-4-16,-6 0 0 16,0 0-2-16,-1 0 2 15,-3 0 0-15,0 0 3 16,-2 0-10-16,2 0 13 16,3 0-8-16,-3 0 2 15,0 3-2-15,-2 1 2 16,5-1 0-16,-3-3 0 0,2 2 0 15,-1-2 0-15,1 0 0 16,-5 5-1-16,2-5 1 16,-4 0 0-16,3 0 0 15,-3 0 1-15,2 0-4 16,-2 0 5-16,6 0-3 16,-6 0 1-16,2 0 0 15,-2 0 0-15,0 0 0 16,-2 0 1-16,0-5-3 15,-1 3 4-15,-3-1 2 16,2-1-4-16,-2 1-3 16,5 0 3-16,-5 2 0 15,3-5 4-15,-4 3-6 0,-1-1 2 16,1 1 0 0,0 1-3-16,1-2 10 15,-3 1-6-15,2-1-1 0,-2 1-1 16,-3 0-3-16,4 0 4 15,3-1 0-15,0-2-2 16,6 2 9-16,4-3-6 16,2 1-1-16,-3 3 0 15,3-4-3-15,2 0 3 16,-2 1 0-16,-2-1-4 16,4 0 11-16,-3 0-7 15,-1 2 0-15,0 1 0 0,-3 1-5 16,0-1 5-16,1 0 0 15,-5-1-3-15,3 4 7 16,-1-5-4-16,3 4 0 16,-2-1 5-16,0 0-12 15,4 1 8-15,-7-2-2 16,2-1 1-16,0-1 0 16,-1 1 1-16,3 1-1 15,-4-1 1-15,-3-3-5 16,-1 3 4-16,-2-2 0 15,1 0 1-15,-7 1 2 16,1-2-3-16,1-1 2 16,1 1 2-16,2-1-8 15,-4 2-1-15,7-3 5 16,3 4 1-16,-6-1 6 0,8 0-7 16,-3-2 0-16,2 3 2 15,1-1-6-15,-1-3 8 16,7 4-5-16,-8-5 1 15,5 2-1-15,-4 1 1 16,6-1 0-16,-3-4 7 16,4 2-17-16,-7 2 15 15,7-4-6-15,-8-2 1 16,1 6 0-16,1-4 0 16,-1 1 0-16,2 2 1 15,3-1-6-15,-5 2 8 16,6-2-3-16,-6 4 0 15,3-3 0-15,0-2 0 0,1 1 0 16,-4-1 3-16,7 2-13 16,-5 0 10-16,2 0 0 15,1 0-2-15,3-3 10 16,-5 3-8-16,6 3 0 16,-6-3 1-16,0 4-5 15,-2-4 4-15,2 3 0 16,-2-2-4-16,5 2 13 15,-6-3-9-15,6 3 0 16,-2-3 1-16,-1 0-2 16,-4 0 1-16,2 1 0 15,-5-4-3-15,4 2 11 16,-4 1-8-16,2-3 0 16,3 3 3-16,-2-3-9 15,5 2 6-15,-6 0 0 16,7-3-3-16,-1 1 12 0,2 1-8 15,-3-2-1-15,4 0 1 16,-6 0-5-16,4-2 4 16,-3-1 0-16,3 0-4 15,-4 3 12-15,7-3-8 16,-4 3 0-16,5-2 1 16,1 2-6-16,-4-2 5 15,4 2 0-15,-2 1-4 0,-2-1 12 16,6-1-8-16,-6-2 0 15,2 5 1-15,2-5-5 16,-5 1 4-16,2-1 0 16,-1 0-6-16,1 0 12 15,0 1-6-15,0-1 0 16,5 3 1-16,2-1-3 16,-3 1 2-16,3 1 0 15,0-1-7-15,2-2 15 16,0 4-8-16,3 1 0 15,0-3 2-15,-2 5-5 16,3-4 0-16,0 4 3 16,-3-2-1-16,4 2 7 15,-1-1-6-15,2-1 0 16,-2 5 6-16,0-5-13 0,-1 2 7 16,4-4 0-16,-4 1-13 15,3 0 30-15,-1-3-17 16,1-2 0-16,-3-3 1 15,4 3-6-15,-3 1 5 16,3 2 0-16,-3 1-2 16,-1-3 7-16,2 3-5 15,0 1 0-15,1-2 7 16,1 3-16-16,-3-2 9 16,0 0 0-16,3 0-2 15,-4 2 13-15,0-3-11 16,1 2 0-16,-1-1 1 15,0 1-10-15,0-2 9 16,2 0 0-16,-4-2-2 0,0 3 13 16,2-4-11-16,0 7 0 15,3-6 1-15,-2 2-4 16,-1-2 3-16,1 1-1 16,-1-2 1-16,0 3 0 15,1 1 4-15,-1-1-4 16,-6-3-4-16,4 5 4 15,-2-5 1-15,1 1 4 16,-1 0-5-16,1-1 0 16,-3 0 0-16,-1-3 0 15,2 3-1-15,-3 1-2 16,0-1 3-16,3 1 0 16,-1 2-4-16,-3-4 10 15,2 4-6-15,2-6 0 16,-5 4 2-16,7-1-4 0,-3-3-1 15,-3 4 3-15,2-1-4 16,2 0 12-16,-3-2-8 16,-2 2 0-16,4 1 0 15,0 2-3-15,-3-3 2 16,2 5 1-16,-4-5-3 16,-2 3 11-16,0-1-8 15,0 1 0-15,3-1 0 0,3 1-5 16,0 3 10-1,1-2-5-15,0 1 0 0,0-1-2 16,4-1 2-16,1 2 0 16,-1 1 3-16,2-2-10 15,-3 0 7-15,4 3 0 16,0-4-2-16,-2 4 7 16,3-2-5-16,-2-2 0 15,1 2 5-15,-3-3-11 16,1 0 6-16,-1-2 0 15,-1 0-8-15,-2 3 18 16,-3-2-10-16,0 3 0 16,-1 0 1-16,-3-1-6 15,5 0 5-15,-2 0 0 16,-1 2-2-16,4 0 7 0,-2 2-3 16,-2-1-2-16,4-2-2 15,-3 4-3-15,-4-5 4 16,4-2 1-16,-3 4-3 15,5-1 8-15,2-1-5 16,2 4 0-16,-3 0 0 16,3 1-2-16,0 1-1 15,-2 2 3-15,1-2 0 16,-2-1 6-16,1 2-3 16,2 3-3-16,-3-2-3 15,3 3-3-15,-6-4 6 16,-4 2 0-16,-2-2 0 15,-1 4 4-15,6-1 0 16,-1 0-4-16,-3-2-2 0,6 1-2 16,-8-1 4-16,6 1 0 15,2-1 0-15,-4 2 6 16,5 0-3-16,-2 0-3 16,-3-1 1-16,2 1-11 15,-3 0 9-15,1-1 1 16,-3-3-1-16,-8 2 10 15,-3 0-9-15,5-2 0 16,1-1 2-16,-2 1-8 16,0-1 6-16,-4 4 0 15,-3-3-6-15,5 1 17 16,3 5-9-16,0-6-2 16,5 4 0-16,0-1-6 15,1 2 6-15,1 0 0 16,3-1 0-16,-1 3 3 0,-2-4-1 15,5 1-2-15,-4 2 1 16,2-3-7-16,-1-2 6 16,1 0 0-16,-3-3-4 15,-3 0 12-15,2-1-8 16,-5 1 0-16,5 0 0 16,0 2-8-16,2-1 8 15,-4 2 0-15,3-3-2 16,0 5 5-16,2 0-3 0,4-1 0 15,-2 3 2-15,4 3-8 16,-3-3 6 0,-4-1 0-16,1 3-5 0,1-2 16 15,2 0-8-15,-2 2-3 16,-2-1 2-16,-2-1-10 16,-1-1 8-16,4 1 0 15,-2-2-2-15,2-3 11 16,4 2-9-16,-3-1 0 15,0-1 0-15,-5 5-4 16,-6-3 5-16,-4-1-1 16,-3 0 0-16,8-2 4 15,7 0-4-15,-1 2 0 16,-2-3 1-16,0 3-7 0,0 1 10 16,5 1-4-16,5 0 0 15,1 1 1-15,1 2 0 16,0 0-1-16,-3-1 0 15,3 0-6-15,-1 2 6 16,0-4 0-16,-1-1-4 16,-4 1 11-16,-3-1-7 15,-1-4 0-15,2 3 1 16,1-3-8-16,7 4 14 16,-2-1-6-16,7 0-1 15,-2-2 0-15,2 1 0 16,-3 5 0-16,5-3-2 15,-2 1-1-15,3 3 5 16,0-1-2-16,2 0 0 0,1 0 4 16,-2 0-4-16,3 0 0 15,0 3-9-15,0 0-3 16,0 0-37-16,0 0-43 16,0 6-102-16,0 0-116 15</inkml:trace>
  <inkml:trace contextRef="#ctx0" brushRef="#br0" timeOffset="53060.4625">7700 8173 232 0,'0'0'19'15,"0"0"0"-15,0 0-2 16,0 0 39-16,0 0 9 16,0 0-39-16,0 0 37 15,-61-30-34 1,61 30-17-16,0 0-4 0,0 0-6 16,0 0 3-1,0 0 13-15,0 0-11 0,0 0 31 16,9 0 61-16,3 0-62 15,6 0 3-15,1 0-30 16,2 0 14-16,7 0 0 16,2 0-16-16,3-3 2 15,1 1-2-15,-1 0 4 16,2-1-9-16,-3 1-2 0,1 0 10 16,0-1-5-16,-1 1 3 15,-6 2-9-15,1 0 3 16,-5 0 7-16,4 0-4 15,0 0-6-15,4 0 10 16,-4 0-9-16,2 5 10 16,2 1-12-16,-2-1 2 15,-1 3 6-15,3-2-7 16,-5 0 4-16,2 2 0 16,1-6-1-16,2 5 8 15,6-5-11-15,-5 4 6 16,2-4 4-16,0 1-8 0,-7 1 3 15,2-2 0-15,-3-1-5 16,-4-1 11-16,-2 2-13 16,-1-2 2-16,-1 4 0 15,2-1 2-15,-4-2 4 16,1 5-3-16,4-3-3 16,1 4 4-16,4-4-7 15,0 4 6-15,-1 0 3 16,-3-2-6-16,3 0 0 15,-2-1 4-15,-3 2-4 16,4-1 2-16,-2-1-7 16,4 1 5-16,-2-3 0 15,2 2 0-15,5 1 8 0,-4-4-5 16,6 6-3 0,-2-4 1-16,-4 4-5 0,3-2 4 15,-7 2 0 1,5 0-4-16,-1 3 12 0,1-1-8 15,3 1 0-15,4 0 5 16,-1 1-8-16,-1-1 6 16,-2 3-3-16,-6-2 0 15,-3-2 1-15,1 1-1 16,-7 1 0-16,9-2 1 16,-1 2-4-16,3 0 4 15,4 0-1-15,-2-2 0 0,2 4 5 16,-1 1-5-16,-1-2 0 15,-5-1 1-15,-3-1-6 16,-1 0 10-16,-5-2-4 16,1-1-1-16,-1 0 4 15,2 3-1 1,6-3-3-16,8 3-4 0,-4-1 4 16,6 2 0-16,-9-1 5 15,3 3-5-15,-6-2-2 16,-1 0 2-16,0-1 0 15,-3-1 6-15,1 2-9 16,-2-2 3-16,0-1 0 16,0 1-20-16,1 0 43 15,4 1-23-15,-3-2 0 16,3 3 3-16,-5-1-8 0,-1 2 5 16,2 0 0-16,0 0-2 15,-4 5 9-15,6-1-7 16,0 3 0-16,-1-1 3 15,5 1-7-15,-4-2 8 16,3-1-1-16,-5 4-3 16,0-1 0-16,1 1 0 15,0-1 0-15,3-1 1 16,-6 2-6-16,1 3 5 16,0 1 0-16,-2-3-1 15,1 0 9-15,1-2-8 16,2 1 0-16,0 1 2 15,-1 1-9-15,3-1 14 16,-3 1-6-16,4-3-1 0,-5 1 3 16,1-3-3-16,1 7 0 15,-1-4-2-15,-3 3-1 16,4 0 3-16,-2 3 0 16,-1-3-3-16,2 5 12 15,-3-3-9-15,-3 1 0 16,3 1 0-16,3-4-4 15,-3 4 4-15,4-1 0 16,-1-1 1-16,1 0 3 16,4 3-4-16,-1-3 0 15,3-2 2-15,-7 0-3 0,-1 1 1 16,0-5 0 0,-6 3-6-16,5-2 18 15,-3-2-12-15,3 0 0 16,-1 0-4-16,-4 2 0 0,3 0 8 15,3 1 1-15,-3-1-5 16,1-1-5-16,1 3 5 16,-4-5 0-16,2 2 2 15,0-2-8-15,0-2 12 16,3 6-5-16,-5-4-1 16,3 0-1-16,1-2 1 15,-2-1 0-15,-6 5 2 0,5-1-4 16,2 3 4-1,-1 0 2-15,1 5-4 0,0-3-4 16,7 0 4-16,-5 0 0 16,6-2 1-16,-2 1-4 15,0 1 3-15,4-1 0 16,-3 0-3-16,1-3 10 16,-4 1-7-16,1 0 0 15,-3 0 3-15,-1 0-9 16,2 2 6-16,3-3 0 15,-3 3-1-15,4-2 8 16,0 2-7-16,2 1 0 16,1-1 2-16,3 0-7 15,-1 0 10-15,2-2-5 16,-8 3 0-16,4-3 0 0,-3-1 0 16,2 0 0-16,-3-2 0 15,2 0-2-15,1 0 4 16,4 0-2-16,-1 2 0 15,5-1 2-15,-2-2-2 16,5 4 0-16,-3-5-2 16,-3-1-1-16,-2 3 6 15,-2-1 2-15,-1-6-5 16,1 4 2-16,3-2-2 16,-4 1 0-16,4-3 1 15,-3 1-5-15,3-1 8 16,-2 0-3-16,-2-1-1 0,4 2 1 15,0-2-1-15,3 1 0 16,-3 0 1-16,3 3-10 16,1-2 12-16,-8 0-3 15,-2 0 0-15,-1-2 2 16,-6 1-2-16,4 0 0 16,-1-2 3-16,1 2-13 15,4 2 15-15,3-2-5 16,5-3 0-16,1 7 0 15,4-1 0-15,-1-4 0 16,3 5 7-16,-4-1-14 16,0-1 14-16,1-1-6 15,-3-2-1-15,-4 3-5 0,3-3 5 16,-1-2 0 0,3-1 3-16,3 1-7 15,-1-1 4-15,-1 1 0 16,-2 0-3-16,-4 2 14 0,1-1-11 15,5-2 0-15,-3 1 2 16,0 2-6-16,-3-2 4 16,-3 0 0-16,3 0-2 15,-3 1 11-15,3-1-9 16,-6 3 0-16,0 0-3 16,2-4-1-16,6 5 8 15,4-1-2-15,2-3-2 16,4 3 1-16,-1-3-1 15,-3 1 0-15,0-1-5 0,1 3 1 16,-6-2 4-16,-1 1 0 16,3 1-8-16,-8 0 20 15,6 0-12-15,-2-1 0 16,7 1-2 0,3 7-2-16,7-3 7 0,6 3-3 15,2-1 0-15,1 0 5 16,4-3-5-16,-2 0 0 15,0-1-2-15,1-1 2 16,-2-1 0-16,0 0 0 16,3-3-2-16,-5 0 8 15,-4 1-6-15,-2-3 0 16,-4 1 4-16,4-3-10 0,-1-3 6 16,3 0 0-1,2 0-4-15,-2 0 9 0,-4 0-5 16,-6 3 0-16,-9-3 0 15,0 1-3-15,-3 3 6 16,0-1-2-16,0 0-1 16,-1 0 1-16,-1 0-1 15,-1 2 0-15,-1-2-3 16,-9-1-2-16,-6 1 5 16,-2-2 0-16,-5 2 1 15,0 0 8-15,0-3-9 16,0 2 0-16,0 0-3 15,1-2 0-15,2 0 6 16,-1 3 0-16,3-3-3 0,-1 0-2 16,-4 0 2-16,0 0 0 15,0 0 7-15,0 0-13 16,0 0 12-16,0 0-6 16,0 0 0-16,0 0 1 15,0 0-1-15,0 0 0 16,0 0 1-16,0 0-7 15,0 0 12-15,0 0-4 16,0 0-2-16,0 0 1 16,0 0-1-16,0 0 0 15,0 0 2-15,0 0-9 16,0 0 7-16,0 0 0 0,0 0 1 16,0 0 6-1,0 0-7-15,0 0 0 16,0 0 1-16,0 0-9 0,0 0 8 15,0 0 0-15,0 0 0 16,0 0 7-16,0 0-7 16,0 0 0-16,0 0-2 15,0 0-4-15,0 0 6 16,0 0 0-16,0 0 1 16,0 0 2-16,0 0-3 15,0 3 0-15,-12 1-21 16,-5 4 2-16,0-6-138 15,-3-2-235-15</inkml:trace>
  <inkml:trace contextRef="#ctx0" brushRef="#br0" timeOffset="57368.9529">7550 8124 75 0,'0'0'22'16,"0"0"-15"-16,0 0 6 15,0 0 13-15,0 0-26 16,0 0 106-16,0 0-18 16,-2 2 23-16,2-2-11 0,0 0-40 15,0 0 5 1,2 0-47-16,7 0-9 0,6 0 19 15,5-5-27 1,1 2 18-16,9-4-6 0,0 0 1 16,4-2-3-16,3-1-3 15,-4 0 5-15,-3 3 8 16,-5 0-15-16,-6 3 6 16,1 1-12-16,-5 0 7 15,3 1-7-15,1 0 0 16,4 0 3-16,2-1-9 15,5 3 12-15,2-3-2 16,3 3-4-16,2 0 1 16,-4 0-1-16,1 0 0 15,2 0 2-15,-3 0-7 0,3 0 5 16,-7 0 0 0,3 3-2-16,-2 0 11 15,-4-1-9-15,3 1 0 16,-4-2 0-16,2 2 0 0,0 4 6 15,-3-7-3-15,6 6-3 16,-4-2 7-16,3 3-7 16,-2 0 0-16,-3-2 2 15,-3 5-7-15,-2-6 5 16,0 3 0-16,2 2 0 16,-6-5 13-16,6 3-15 15,-3 1 2-15,2 1-1 0,3-1-7 16,-7-1 16-1,4 0-7-15,-1 0-1 0,4 1 4 16,-1 0-4-16,2-2 0 16,1 5 2-16,-5-5-10 15,2 4 11-15,-3-4-3 16,-2 2 3-16,-1-2 2 16,-4 2-5-16,3-2 0 15,-3 0 3-15,1 0-12 16,4 1 10-16,-1-1-1 15,0-1 4-15,7 1 5 16,-5 1-9-16,6 3 0 16,1-2 1-16,2-1-6 15,3 0 10-15,-2 0 3 16,-1 0-8-16,-1-1 5 0,-2 0-5 16,5-2 0-16,1 3 6 15,0 3-2-15,-5-3 1 16,-1 1 5-16,-4 2-10 15,-1-2 5-15,-3 1-5 16,-4 0 0-16,3-1 1 16,0 2-7-16,-2 0 16 15,0-3-9-15,3 6-1 16,0-4 2-16,2 1-2 16,-3 4 0-16,4-2 1 15,4-1-7-15,-1 2 13 16,5-1-5-16,1 0-2 15,-1-2 9-15,-3-1-9 16,-3 1 0-16,-6-3 1 0,0 3-6 16,-5-4 6-16,-1 0-1 15,-3 1 0-15,1-3 8 16,0 4-8-16,0 0 0 16,5-2 3-16,1 5-14 15,0-1 12-15,4 3-1 16,1-2 2-16,-1 1 5 15,2 1-7-15,-5-2 0 16,2 0 2-16,-3 0-11 16,-1-1 14-16,3 0-5 15,-6 1 0-15,0-2 3 16,2 4-3-16,0-3 0 0,4 3 3 16,-3 0-13-1,-3-3 11-15,4 4-1 16,1-2 1-16,-1-2 10 0,-3 1-12 15,5 2 1-15,2-4 0 16,-2 4-6-16,3-1 14 16,-6 0-4-16,2-2-4 15,-3 0 0-15,-2 0 0 16,0-1 0-16,0 1 0 16,-3 4-10-16,5-2 20 15,2 2-9-15,0 3-1 0,3-2 0 16,3 2 0-1,-3 0 0-15,5 0 1 0,-2-2-9 16,-6-1 18-16,4 2-8 16,-5-2-2-16,0 0-1 15,-2 0 1-15,4 1 0 16,-1-1 2-16,-4-1-9 16,1 3 8-16,4-3-1 15,-2 3 0-15,-2 1 9 16,3 0-11-16,2-1 2 15,-1 4 0-15,-4 2-8 16,4 2 9-16,1-4-1 0,-3 0 3 16,1 0 3-1,1-1-6-15,-1-1 0 0,-1-3 0 16,2 2-9-16,-4-3 18 16,2 1-9-16,-4-1 0 15,2 3 1-15,2-2-1 16,1-1 0-16,-3 3 0 15,3 0-9-15,-1-2 12 16,-2 2-3-16,3 4 0 16,-3-4 6-16,7 2-6 15,-5-1 0-15,1 3-1 16,7-1-7-16,-4 0 16 16,0 3-8-16,4-4 0 15,-7 3 2-15,4-2-3 16,-5-1 1-16,1-4 0 15,-4 2-9-15,5 0 17 0,-4-1-8 16,-4-3 0-16,1 1 0 16,-1 0 0-16,-1-2 0 15,4 5 1-15,0-1-11 16,-3 4 19-16,5 2-9 16,-2 1 0-16,4 1 1 15,0 0-1-15,-4-2 0 16,5 2 0-16,-1-2-8 15,-1-1 16-15,1-2-8 16,-1 4 0-16,3-4-1 16,-3 2 1-16,-2-1 0 15,0-3 1-15,6 2-7 0,-3 1 15 16,3 0-9-16,4-1 0 16,-4 1-4-1,4 1 4-15,-4 0 0 16,-1 1 1-16,3-3-11 0,-2 4 23 15,2-3-13-15,1-3 0 16,2 2 0-16,2-2 0 16,-7 2 0-16,4-1 1 15,2 0-10-15,2-1 18 16,0 0-9-16,6 0 0 16,-4-1 2-16,0-2-2 15,-3 1 0-15,0-1 1 0,-1-4-7 16,4 2 13-1,-1 2-7-15,3-3 0 0,4 1 4 16,-3-1-4-16,1 2 0 16,-1-1 2-16,-6-1-5 15,2 0 9-15,-6-2-6 16,2 1 0-16,-3 0 3 16,0 0-3-16,1-1 3 15,-1 1-1-15,3 0-2 16,-2 0 4-16,7 3-3 15,-1 0-1-15,5 1 6 16,-1-4-6-16,4 2 0 16,-2 1 2-16,-2-4-3 15,-1 2 6-15,-2-1-5 16,0-2 0-16,0 2 10 0,-4-2-15 16,4 3 5-16,0-2 0 15,3 2-1-15,-2-5 8 16,-4 7-7-16,3-1 0 15,-7-3 4-15,3 4-4 16,-2-3 0-16,1 2 1 16,3-1-5-16,-5 1 10 15,4-2-3-15,0 0-1 16,3 1-2-16,-3 2 0 16,3-1-1-16,-4-1 5 15,1 0-15-15,-5-3 22 16,3 1-11-16,-2-1 0 15,8 1 4-15,-4 2-4 16,6-5 0-16,-1 5 0 0,3-5-7 16,4 4 18-16,-5-3-10 15,1 3 1-15,-1 0-1 16,-3 0-2-16,1-1 2 16,-6-2-1-16,2 3 0 15,2-3 0-15,-1 2 0 16,5 1 0-16,3 0 0 15,-2 0 0-15,1-1 1 16,5 5-1-16,-2 0 0 16,4-1 1-16,3 4-1 15,-2-5 0-15,0 1 1 16,-2-1-5-16,1 0 7 16,-8 1-3-16,-1-4 0 0,0 5-1 15,-2-4 1 1,2 0 0-16,-2 0-2 0,0 1 0 15,1-2 4-15,-6-2-1 16,2 3-1-16,-3 0 0 16,2-2 1-16,-2 3-1 15,5-1 1-15,1 0-1 16,9-1 0-16,4-2 2 16,2 0-13-16,8 3 23 15,1-3-12-15,0 2 0 0,-3 1 2 16,-1-3-3-1,-5 3 1-15,-4-4 0 0,0-1-3 16,-3 0 6-16,6-1-2 16,-2-1-1-16,-5 2 1 15,-5-3-1-15,-4-2 0 16,-10 0 1-16,-4 0-8 16,0 0 16-16,-4 0-8 15,2 0-1-15,5 0-3 16,3 3 2-16,-3 0 0 15,2 0 1-15,2-2-10 16,-5-1 21-16,0 0-11 16,1 0 0-16,-6 0 1 15,-2 0-1-15,0 0 2 0,-1 0-2 16,-1 0-2-16,-1 0 2 16,0 0 2-16,-1 0-2 15,0 0 3-15,0 0-3 16,-1 0 0-16,3 0 1 15,-5 0-1-15,0 0 0 16,0 0 0-16,0 0 0 16,0 0 3-16,0 0-3 15,0 0 0-15,0 0 0 16,0 0 0-16,0 0 0 16,0 0 0-16,0 0 0 15,0 0-5-15,0 0 1 16,0 0 6-16,0 0-2 15,0 0 0-15,0 0 0 16,-5 0 1-16,0 0-1 0,-6 0 3 16,3 0-6-16,-2 0 3 15,3 0 0-15,-2 3 0 16,-3-1 0-16,1-2 0 16,-1 0 0-16,1 0 1 15,-3 0-3-15,8 0 4 16,-3 0-2-16,4 0 0 15,1 0 0-15,-3 0 0 16,-8 0 0-16,-9 0-1 16,-10 0-2-16,-20 0-13 15,-27 0-142-15,-33-9-559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391639-267B-424B-BACA-0BF5C0532E66}" type="datetimeFigureOut">
              <a:rPr lang="en-IN"/>
              <a:pPr>
                <a:defRPr/>
              </a:pPr>
              <a:t>05-12-2021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F0AEC4B-86A8-4EFA-A46C-C760A84BA00B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07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7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69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97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76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24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22E990-2CCB-417F-9129-B75EEB6070F3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35836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	</a:t>
            </a:r>
            <a:endParaRPr lang="en-IN" alt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065FE7-11B2-4512-84A7-4F33C4F8D49E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05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4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1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6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71" r:id="rId2"/>
    <p:sldLayoutId id="2147484072" r:id="rId3"/>
    <p:sldLayoutId id="2147484073" r:id="rId4"/>
    <p:sldLayoutId id="214748407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hyperlink" Target="https://www.ted.com/talks/hans_rosling_the_best_stats_you_ve_ever_se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Interpretation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Box 11"/>
          <p:cNvSpPr txBox="1">
            <a:spLocks noChangeArrowheads="1"/>
          </p:cNvSpPr>
          <p:nvPr/>
        </p:nvSpPr>
        <p:spPr bwMode="auto">
          <a:xfrm>
            <a:off x="7574275" y="6211888"/>
            <a:ext cx="156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Febin.A.Vahab</a:t>
            </a:r>
            <a:endParaRPr lang="en-IN" altLang="en-US" sz="18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Enclosure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Focal point</a:t>
            </a:r>
          </a:p>
          <a:p>
            <a:pPr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and ground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1640" y="829800"/>
              <a:ext cx="3508920" cy="5075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818280"/>
                <a:ext cx="3529440" cy="50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1" y="155823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Proximity</a:t>
            </a:r>
          </a:p>
          <a:p>
            <a:pPr lvl="1" eaLnBrk="1" hangingPunct="1">
              <a:spcBef>
                <a:spcPct val="20000"/>
              </a:spcBef>
              <a:buClr>
                <a:srgbClr val="10114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" y="2438400"/>
            <a:ext cx="2971800" cy="2399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069" y="2438400"/>
            <a:ext cx="4329206" cy="1809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78160" y="2656080"/>
              <a:ext cx="3983400" cy="2029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880" y="2648160"/>
                <a:ext cx="4000320" cy="20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03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C00000"/>
                </a:solidFill>
              </a:rPr>
              <a:t>Gestalt Principles of Visual </a:t>
            </a:r>
            <a:r>
              <a:rPr lang="en-US" dirty="0" smtClean="0">
                <a:solidFill>
                  <a:srgbClr val="C00000"/>
                </a:solidFill>
              </a:rPr>
              <a:t>Perception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685800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Proximity (example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13547"/>
            <a:ext cx="4876800" cy="40290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83880" y="3307680"/>
              <a:ext cx="1398240" cy="2569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440" y="3297960"/>
                <a:ext cx="1419480" cy="25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C00000"/>
                </a:solidFill>
              </a:rPr>
              <a:t>Gestalt Principles of Visual </a:t>
            </a:r>
            <a:r>
              <a:rPr lang="en-US" dirty="0" smtClean="0">
                <a:solidFill>
                  <a:srgbClr val="C00000"/>
                </a:solidFill>
              </a:rPr>
              <a:t>Perception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eaLnBrk="1" hangingPunct="1">
              <a:spcBef>
                <a:spcPct val="20000"/>
              </a:spcBef>
              <a:buClr>
                <a:srgbClr val="101141"/>
              </a:buClr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7" y="1606378"/>
            <a:ext cx="6440905" cy="46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Perception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0" y="2292350"/>
            <a:ext cx="7143046" cy="3124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92080" y="2750400"/>
              <a:ext cx="5799960" cy="91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600" y="2740320"/>
                <a:ext cx="5816160" cy="9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2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438399"/>
            <a:ext cx="3324225" cy="23707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35560" y="2775600"/>
              <a:ext cx="24840" cy="20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0880" y="2770200"/>
                <a:ext cx="34920" cy="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9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Gestalt Principles of Visual </a:t>
            </a:r>
            <a:r>
              <a:rPr lang="en-US" dirty="0" smtClean="0">
                <a:solidFill>
                  <a:prstClr val="black"/>
                </a:solidFill>
              </a:rPr>
              <a:t>Perception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Similarity (example)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3" y="2303462"/>
            <a:ext cx="8000674" cy="35639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22960" y="3027960"/>
              <a:ext cx="3683160" cy="51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2880" y="3017520"/>
                <a:ext cx="370368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2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Enclosure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05000"/>
            <a:ext cx="7860821" cy="3429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919880" y="3422880"/>
              <a:ext cx="1095840" cy="1071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1960" y="3414960"/>
                <a:ext cx="1111680" cy="10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4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94" y="1676400"/>
            <a:ext cx="4535905" cy="37870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438400"/>
            <a:ext cx="3638550" cy="31360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667000"/>
            <a:ext cx="6324600" cy="11430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IN" sz="4400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82" y="2057400"/>
            <a:ext cx="7123415" cy="304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03320" y="1542960"/>
              <a:ext cx="5486400" cy="1800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840" y="1532160"/>
                <a:ext cx="5497560" cy="18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continu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5734050" cy="2895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17280" y="1815120"/>
              <a:ext cx="6177240" cy="4166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080" y="1804680"/>
                <a:ext cx="6194160" cy="41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GB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3810000" cy="32816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83040" y="2266920"/>
              <a:ext cx="379440" cy="174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2600" y="2256120"/>
                <a:ext cx="39960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2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Continuity (example)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5" y="2209800"/>
            <a:ext cx="7957254" cy="35879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3200" y="4569480"/>
              <a:ext cx="500400" cy="403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200" y="4559400"/>
                <a:ext cx="518760" cy="4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0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2787650"/>
            <a:ext cx="6904567" cy="14795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83240" y="2338200"/>
              <a:ext cx="6220440" cy="1458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680" y="2327760"/>
                <a:ext cx="6230880" cy="14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8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Gestalt Principles of Visual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44750"/>
            <a:ext cx="7717204" cy="281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C00000"/>
                </a:solidFill>
              </a:rPr>
              <a:t>Gestalt Principles of Visual </a:t>
            </a:r>
            <a:r>
              <a:rPr lang="en-US" dirty="0" smtClean="0">
                <a:solidFill>
                  <a:srgbClr val="C00000"/>
                </a:solidFill>
              </a:rPr>
              <a:t>Perception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Focal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14600"/>
            <a:ext cx="1142999" cy="11429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C00000"/>
                </a:solidFill>
              </a:rPr>
              <a:t>Gestalt Principles of Visual </a:t>
            </a:r>
            <a:r>
              <a:rPr lang="en-US" dirty="0" smtClean="0">
                <a:solidFill>
                  <a:srgbClr val="C00000"/>
                </a:solidFill>
              </a:rPr>
              <a:t>Perception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08756" y="150628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Focal Point (example)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018426"/>
            <a:ext cx="7708577" cy="33917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C00000"/>
                </a:solidFill>
              </a:rPr>
              <a:t>Gestalt Principles of Visual </a:t>
            </a:r>
            <a:r>
              <a:rPr lang="en-US" dirty="0" smtClean="0">
                <a:solidFill>
                  <a:srgbClr val="C00000"/>
                </a:solidFill>
              </a:rPr>
              <a:t>Perception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 Law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Figure/Ground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496905" cy="3568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19200" y="1922760"/>
              <a:ext cx="6060240" cy="506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280" y="1913400"/>
                <a:ext cx="6077520" cy="5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0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/>
              <a:t>WHAT DO YOU SEE?</a:t>
            </a:r>
            <a:endParaRPr lang="en-IN" dirty="0"/>
          </a:p>
        </p:txBody>
      </p:sp>
      <p:pic>
        <p:nvPicPr>
          <p:cNvPr id="17414" name="Picture 8" descr="http://usertesting.staging.wpengine.com/wp-content/uploads/2016/02/gestalt-triangle-630x6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524000"/>
            <a:ext cx="4276725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21468" y="2271163"/>
            <a:ext cx="8593931" cy="22615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IN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Viz-Definition</a:t>
            </a:r>
            <a:endParaRPr lang="en-IN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as a discovery tool(</a:t>
            </a:r>
            <a:r>
              <a:rPr lang="en-US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Anscombe’s</a:t>
            </a: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Quartet)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Objectives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</a:t>
            </a:r>
            <a:r>
              <a:rPr lang="en-IN" dirty="0" smtClean="0"/>
              <a:t>igure-ground</a:t>
            </a:r>
            <a:endParaRPr lang="en-IN" dirty="0"/>
          </a:p>
        </p:txBody>
      </p:sp>
      <p:pic>
        <p:nvPicPr>
          <p:cNvPr id="21511" name="Picture 2" descr="http://usertesting.staging.wpengine.com/wp-content/uploads/2016/02/apple-figure-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/>
              <a:t>Blurriness</a:t>
            </a:r>
          </a:p>
          <a:p>
            <a:pPr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/>
              <a:t>Size</a:t>
            </a:r>
          </a:p>
          <a:p>
            <a:pPr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/>
              <a:t>Separation</a:t>
            </a:r>
            <a:endParaRPr lang="en-I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Figure AND Ground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72680" y="1709640"/>
              <a:ext cx="1285560" cy="129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4400" y="1698480"/>
                <a:ext cx="1305000" cy="13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9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</a:t>
            </a:r>
            <a:r>
              <a:rPr lang="en-IN" dirty="0" smtClean="0"/>
              <a:t>igure-ground</a:t>
            </a:r>
            <a:endParaRPr lang="en-IN" dirty="0"/>
          </a:p>
        </p:txBody>
      </p:sp>
      <p:pic>
        <p:nvPicPr>
          <p:cNvPr id="2355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0213"/>
            <a:ext cx="7315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5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88352" y="1600200"/>
            <a:ext cx="6755448" cy="4824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22240" y="2047320"/>
              <a:ext cx="7974720" cy="469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240" y="2037240"/>
                <a:ext cx="7989120" cy="47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4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438400"/>
            <a:ext cx="67056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89520" y="820800"/>
              <a:ext cx="7004880" cy="349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880" y="810360"/>
                <a:ext cx="7020720" cy="35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7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how to use gestalt principles.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87082" y="1905000"/>
            <a:ext cx="652811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</a:t>
            </a:r>
            <a:r>
              <a:rPr lang="en-IN" b="0" dirty="0" smtClean="0"/>
              <a:t>Identify how to use gestalt principles-</a:t>
            </a:r>
            <a:r>
              <a:rPr lang="en-IN" dirty="0" smtClean="0"/>
              <a:t>Proximity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5592445" cy="33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</a:t>
            </a:r>
            <a:r>
              <a:rPr lang="en-IN" b="0" dirty="0" smtClean="0"/>
              <a:t>Identify how to use gestalt principles-</a:t>
            </a:r>
            <a:r>
              <a:rPr lang="en-IN" dirty="0" smtClean="0"/>
              <a:t>Similarity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598043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</a:t>
            </a:r>
            <a:r>
              <a:rPr lang="en-IN" b="0" dirty="0" smtClean="0"/>
              <a:t>Identify how to use gestalt principles-</a:t>
            </a:r>
            <a:r>
              <a:rPr lang="en-IN" dirty="0" smtClean="0"/>
              <a:t>Enclosure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6009958" cy="35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</a:t>
            </a:r>
            <a:r>
              <a:rPr lang="en-IN" b="0" dirty="0" smtClean="0"/>
              <a:t>Identify how to use gestalt principles-</a:t>
            </a:r>
            <a:r>
              <a:rPr lang="en-IN" dirty="0" smtClean="0"/>
              <a:t>Connection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70050" y="1752600"/>
            <a:ext cx="7054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347"/>
            <a:ext cx="8069239" cy="2286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14617" y="3625515"/>
            <a:ext cx="5276566" cy="2057400"/>
          </a:xfrm>
          <a:prstGeom prst="wedgeRoundRectCallout">
            <a:avLst>
              <a:gd name="adj1" fmla="val -59445"/>
              <a:gd name="adj2" fmla="val -1004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Car Manufacturer</a:t>
            </a:r>
          </a:p>
          <a:p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DressMart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Inc.</a:t>
            </a:r>
          </a:p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Article from </a:t>
            </a:r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NewYork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Times</a:t>
            </a:r>
          </a:p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EDA on IRIS Data</a:t>
            </a:r>
            <a:endParaRPr lang="en-IN" sz="27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5673071" cy="39281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0480" y="1917720"/>
              <a:ext cx="4626720" cy="282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7600" y="1907280"/>
                <a:ext cx="4640400" cy="28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47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26" name="Picture 2" descr="http://daydreamingnumbers.com/wp-content/uploads/2018/08/Proximity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2514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6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199"/>
            <a:ext cx="6477000" cy="46043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31600" y="2236320"/>
              <a:ext cx="274320" cy="231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600" y="2228400"/>
                <a:ext cx="294120" cy="2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55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792329"/>
            <a:ext cx="5972175" cy="4143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56720" y="1653120"/>
              <a:ext cx="3881520" cy="128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4200" y="1643040"/>
                <a:ext cx="3894480" cy="13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8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63055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 descr="FigureGround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1334"/>
            <a:ext cx="7464425" cy="531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Question-Identify the gestalt principle in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4850" y="1406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2"/>
              </a:rPr>
              <a:t>https://www.ted.com/talks/hans_rosling_the_best_stats_you_ve_ever_seen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26" y="2819400"/>
            <a:ext cx="4028574" cy="2480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75320" y="1365480"/>
              <a:ext cx="2333520" cy="1409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4160" y="1355040"/>
                <a:ext cx="2355480" cy="14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83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09700" y="2857500"/>
            <a:ext cx="6324600" cy="11430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/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9" y="1167659"/>
            <a:ext cx="7317943" cy="35722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Arial" charset="0"/>
              <a:buNone/>
              <a:defRPr/>
            </a:pPr>
            <a:r>
              <a:rPr lang="en-IN" sz="2800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Context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" y="3031706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Summer Learning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Clothing Retailer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DSE Electives</a:t>
            </a:r>
          </a:p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Higher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Analyst</a:t>
            </a:r>
            <a:endParaRPr lang="en-IN" sz="24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62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Data: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1" y="-32084"/>
            <a:ext cx="8919412" cy="57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83" y="28074"/>
            <a:ext cx="6085681" cy="63965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32084" y="1699650"/>
            <a:ext cx="3441016" cy="66255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Visuals</a:t>
            </a:r>
          </a:p>
        </p:txBody>
      </p:sp>
    </p:spTree>
    <p:extLst>
      <p:ext uri="{BB962C8B-B14F-4D97-AF65-F5344CB8AC3E}">
        <p14:creationId xmlns:p14="http://schemas.microsoft.com/office/powerpoint/2010/main" val="4233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96" y="37159"/>
            <a:ext cx="5729243" cy="3799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82" y="3900613"/>
            <a:ext cx="3371850" cy="291619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0" y="1572345"/>
            <a:ext cx="3733800" cy="63745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Visuals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590800"/>
            <a:ext cx="5562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Summer Learning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Client Tier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8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Graphs to be avoided</a:t>
            </a:r>
          </a:p>
          <a:p>
            <a:endParaRPr lang="en-US" sz="28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b="1" spc="-113" dirty="0" smtClean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sz="2400" b="1" spc="-113" dirty="0" smtClean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975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/>
              <a:t>SESSION 4 -PLAN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kern="50" dirty="0" smtClean="0">
                <a:ea typeface="Times New Roman" panose="02020603050405020304" pitchFamily="18" charset="0"/>
              </a:rPr>
              <a:t>Gestalt </a:t>
            </a:r>
            <a:r>
              <a:rPr lang="en-US" sz="2800" b="1" kern="50" dirty="0">
                <a:ea typeface="Times New Roman" panose="02020603050405020304" pitchFamily="18" charset="0"/>
              </a:rPr>
              <a:t>Principles of Visual </a:t>
            </a:r>
            <a:r>
              <a:rPr lang="en-US" sz="2800" b="1" kern="50" dirty="0" smtClean="0">
                <a:ea typeface="Times New Roman" panose="02020603050405020304" pitchFamily="18" charset="0"/>
              </a:rPr>
              <a:t>Perception</a:t>
            </a:r>
          </a:p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50" dirty="0" smtClean="0">
                <a:ea typeface="Times New Roman" panose="02020603050405020304" pitchFamily="18" charset="0"/>
              </a:rPr>
              <a:t>Decluttering</a:t>
            </a:r>
          </a:p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50" dirty="0" smtClean="0">
                <a:ea typeface="Times New Roman" panose="02020603050405020304" pitchFamily="18" charset="0"/>
              </a:rPr>
              <a:t>Pre-attentive Attributes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1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7089</TotalTime>
  <Words>461</Words>
  <Application>Microsoft Office PowerPoint</Application>
  <PresentationFormat>On-screen Show (4:3)</PresentationFormat>
  <Paragraphs>192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SimSun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Data Visualization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576</cp:revision>
  <cp:lastPrinted>2019-11-06T05:56:44Z</cp:lastPrinted>
  <dcterms:created xsi:type="dcterms:W3CDTF">2011-09-14T09:42:05Z</dcterms:created>
  <dcterms:modified xsi:type="dcterms:W3CDTF">2021-12-05T12:45:26Z</dcterms:modified>
</cp:coreProperties>
</file>